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10287000" cx="18288000"/>
  <p:notesSz cx="6858000" cy="9144000"/>
  <p:embeddedFontLst>
    <p:embeddedFont>
      <p:font typeface="Mulish"/>
      <p:regular r:id="rId33"/>
      <p:bold r:id="rId34"/>
      <p:italic r:id="rId35"/>
      <p:boldItalic r:id="rId36"/>
    </p:embeddedFont>
    <p:embeddedFont>
      <p:font typeface="Mulish SemiBold"/>
      <p:regular r:id="rId37"/>
      <p:bold r:id="rId38"/>
      <p:italic r:id="rId39"/>
      <p:boldItalic r:id="rId40"/>
    </p:embeddedFont>
    <p:embeddedFont>
      <p:font typeface="Exo 2"/>
      <p:regular r:id="rId41"/>
      <p:bold r:id="rId42"/>
      <p:italic r:id="rId43"/>
      <p:boldItalic r:id="rId44"/>
    </p:embeddedFont>
    <p:embeddedFont>
      <p:font typeface="Mulish Medium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3F14596-F0AF-4164-870B-57A85E86DD3A}">
  <a:tblStyle styleId="{33F14596-F0AF-4164-870B-57A85E86DD3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3FC0F679-3E0E-4461-9CAD-C01B97CA0224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ulishSemiBold-boldItalic.fntdata"/><Relationship Id="rId20" Type="http://schemas.openxmlformats.org/officeDocument/2006/relationships/slide" Target="slides/slide14.xml"/><Relationship Id="rId42" Type="http://schemas.openxmlformats.org/officeDocument/2006/relationships/font" Target="fonts/Exo2-bold.fntdata"/><Relationship Id="rId41" Type="http://schemas.openxmlformats.org/officeDocument/2006/relationships/font" Target="fonts/Exo2-regular.fntdata"/><Relationship Id="rId22" Type="http://schemas.openxmlformats.org/officeDocument/2006/relationships/slide" Target="slides/slide16.xml"/><Relationship Id="rId44" Type="http://schemas.openxmlformats.org/officeDocument/2006/relationships/font" Target="fonts/Exo2-boldItalic.fntdata"/><Relationship Id="rId21" Type="http://schemas.openxmlformats.org/officeDocument/2006/relationships/slide" Target="slides/slide15.xml"/><Relationship Id="rId43" Type="http://schemas.openxmlformats.org/officeDocument/2006/relationships/font" Target="fonts/Exo2-italic.fntdata"/><Relationship Id="rId24" Type="http://schemas.openxmlformats.org/officeDocument/2006/relationships/slide" Target="slides/slide18.xml"/><Relationship Id="rId46" Type="http://schemas.openxmlformats.org/officeDocument/2006/relationships/font" Target="fonts/MulishMedium-bold.fntdata"/><Relationship Id="rId23" Type="http://schemas.openxmlformats.org/officeDocument/2006/relationships/slide" Target="slides/slide17.xml"/><Relationship Id="rId45" Type="http://schemas.openxmlformats.org/officeDocument/2006/relationships/font" Target="fonts/Mulish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MulishMedium-boldItalic.fntdata"/><Relationship Id="rId25" Type="http://schemas.openxmlformats.org/officeDocument/2006/relationships/slide" Target="slides/slide19.xml"/><Relationship Id="rId47" Type="http://schemas.openxmlformats.org/officeDocument/2006/relationships/font" Target="fonts/MulishMedium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ulish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Mulish-italic.fntdata"/><Relationship Id="rId12" Type="http://schemas.openxmlformats.org/officeDocument/2006/relationships/slide" Target="slides/slide6.xml"/><Relationship Id="rId34" Type="http://schemas.openxmlformats.org/officeDocument/2006/relationships/font" Target="fonts/Mulish-bold.fntdata"/><Relationship Id="rId15" Type="http://schemas.openxmlformats.org/officeDocument/2006/relationships/slide" Target="slides/slide9.xml"/><Relationship Id="rId37" Type="http://schemas.openxmlformats.org/officeDocument/2006/relationships/font" Target="fonts/MulishSemiBold-regular.fntdata"/><Relationship Id="rId14" Type="http://schemas.openxmlformats.org/officeDocument/2006/relationships/slide" Target="slides/slide8.xml"/><Relationship Id="rId36" Type="http://schemas.openxmlformats.org/officeDocument/2006/relationships/font" Target="fonts/Mulish-boldItalic.fntdata"/><Relationship Id="rId17" Type="http://schemas.openxmlformats.org/officeDocument/2006/relationships/slide" Target="slides/slide11.xml"/><Relationship Id="rId39" Type="http://schemas.openxmlformats.org/officeDocument/2006/relationships/font" Target="fonts/MulishSemiBold-italic.fntdata"/><Relationship Id="rId16" Type="http://schemas.openxmlformats.org/officeDocument/2006/relationships/slide" Target="slides/slide10.xml"/><Relationship Id="rId38" Type="http://schemas.openxmlformats.org/officeDocument/2006/relationships/font" Target="fonts/MulishSemiBold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1debde2fb4_3_1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11debde2fb4_3_1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9e1bcd60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9e1bcd60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26cae53b8d_0_6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26cae53b8d_0_6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217d43766f_3_1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1217d43766f_3_1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1debde2fb4_3_1872:notes"/>
          <p:cNvSpPr/>
          <p:nvPr>
            <p:ph idx="2" type="sldImg"/>
          </p:nvPr>
        </p:nvSpPr>
        <p:spPr>
          <a:xfrm>
            <a:off x="382588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11debde2fb4_3_1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26cae53b8d_0_13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126cae53b8d_0_1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26cae53b8d_0_13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126cae53b8d_0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26cae53b8d_0_14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126cae53b8d_0_1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921652fbc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921652fbc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921652fbc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921652fbc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1921652fbcf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1921652fbcf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1debde2fb4_3_2129:notes"/>
          <p:cNvSpPr/>
          <p:nvPr>
            <p:ph idx="2" type="sldImg"/>
          </p:nvPr>
        </p:nvSpPr>
        <p:spPr>
          <a:xfrm>
            <a:off x="382588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11debde2fb4_3_2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2535d0fcc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2535d0fcc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2535d0fc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2535d0fc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1debde2fb4_3_24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g11debde2fb4_3_2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1debde2fb4_3_2523:notes"/>
          <p:cNvSpPr/>
          <p:nvPr>
            <p:ph idx="2" type="sldImg"/>
          </p:nvPr>
        </p:nvSpPr>
        <p:spPr>
          <a:xfrm>
            <a:off x="382588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g11debde2fb4_3_2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126cae53b8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126cae53b8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126cae53b8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126cae53b8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126cae53b8d_0_46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126cae53b8d_0_4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1debde2fb4_3_2631:notes"/>
          <p:cNvSpPr/>
          <p:nvPr>
            <p:ph idx="2" type="sldImg"/>
          </p:nvPr>
        </p:nvSpPr>
        <p:spPr>
          <a:xfrm>
            <a:off x="382588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g11debde2fb4_3_2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2535d0fcc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2535d0fcc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26cae53b8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26cae53b8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a223e3961f_0_0:notes"/>
          <p:cNvSpPr/>
          <p:nvPr>
            <p:ph idx="2" type="sldImg"/>
          </p:nvPr>
        </p:nvSpPr>
        <p:spPr>
          <a:xfrm>
            <a:off x="382588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5" name="Google Shape;565;g1a223e396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126cae53b8d_0_86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g126cae53b8d_0_8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217d43766f_3_263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g1217d43766f_3_26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26cae53b8d_0_8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126cae53b8d_0_8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 Section - Black Grid 1" showMasterSp="0">
  <p:cSld name="TITLE_1_1_1_1_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-5810" y="0"/>
            <a:ext cx="18292590" cy="10287000"/>
            <a:chOff x="-3873" y="0"/>
            <a:chExt cx="12195873" cy="6858000"/>
          </a:xfrm>
        </p:grpSpPr>
        <p:sp>
          <p:nvSpPr>
            <p:cNvPr id="52" name="Google Shape;52;p13"/>
            <p:cNvSpPr/>
            <p:nvPr/>
          </p:nvSpPr>
          <p:spPr>
            <a:xfrm>
              <a:off x="64770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91440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685800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108585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0" y="1524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0" y="3810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0" y="375793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6477000" y="0"/>
              <a:ext cx="5715000" cy="6858000"/>
            </a:xfrm>
            <a:custGeom>
              <a:rect b="b" l="l" r="r" t="t"/>
              <a:pathLst>
                <a:path extrusionOk="0" h="6858000" w="5715000">
                  <a:moveTo>
                    <a:pt x="5715000" y="0"/>
                  </a:moveTo>
                  <a:lnTo>
                    <a:pt x="4381500" y="1524000"/>
                  </a:lnTo>
                  <a:lnTo>
                    <a:pt x="2667000" y="3810000"/>
                  </a:ln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6477000" y="0"/>
              <a:ext cx="4821935" cy="3810000"/>
            </a:xfrm>
            <a:custGeom>
              <a:rect b="b" l="l" r="r" t="t"/>
              <a:pathLst>
                <a:path extrusionOk="0" h="3810000" w="4821935">
                  <a:moveTo>
                    <a:pt x="4821936" y="0"/>
                  </a:moveTo>
                  <a:lnTo>
                    <a:pt x="4381500" y="375793"/>
                  </a:lnTo>
                  <a:lnTo>
                    <a:pt x="2667000" y="1524000"/>
                  </a:lnTo>
                  <a:lnTo>
                    <a:pt x="0" y="3810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0" y="0"/>
              <a:ext cx="9710293" cy="3810000"/>
            </a:xfrm>
            <a:custGeom>
              <a:rect b="b" l="l" r="r" t="t"/>
              <a:pathLst>
                <a:path extrusionOk="0" h="3810000" w="9710293">
                  <a:moveTo>
                    <a:pt x="9710293" y="0"/>
                  </a:moveTo>
                  <a:lnTo>
                    <a:pt x="9144000" y="375793"/>
                  </a:lnTo>
                  <a:lnTo>
                    <a:pt x="6477000" y="1524000"/>
                  </a:lnTo>
                  <a:lnTo>
                    <a:pt x="0" y="3810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-3873" y="0"/>
              <a:ext cx="7361808" cy="1524317"/>
            </a:xfrm>
            <a:custGeom>
              <a:rect b="b" l="l" r="r" t="t"/>
              <a:pathLst>
                <a:path extrusionOk="0" h="1524317" w="7361808">
                  <a:moveTo>
                    <a:pt x="7361809" y="0"/>
                  </a:moveTo>
                  <a:lnTo>
                    <a:pt x="6480874" y="375793"/>
                  </a:lnTo>
                  <a:lnTo>
                    <a:pt x="0" y="1524318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9144000" y="1524000"/>
              <a:ext cx="3048000" cy="5334000"/>
            </a:xfrm>
            <a:custGeom>
              <a:rect b="b" l="l" r="r" t="t"/>
              <a:pathLst>
                <a:path extrusionOk="0" h="5334000" w="3048000">
                  <a:moveTo>
                    <a:pt x="3048000" y="0"/>
                  </a:moveTo>
                  <a:lnTo>
                    <a:pt x="1714500" y="2286000"/>
                  </a:lnTo>
                  <a:lnTo>
                    <a:pt x="0" y="5334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0858500" y="3810000"/>
              <a:ext cx="1333500" cy="3048000"/>
            </a:xfrm>
            <a:custGeom>
              <a:rect b="b" l="l" r="r" t="t"/>
              <a:pathLst>
                <a:path extrusionOk="0" h="3048000" w="1333500">
                  <a:moveTo>
                    <a:pt x="1333500" y="0"/>
                  </a:moveTo>
                  <a:lnTo>
                    <a:pt x="0" y="304800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64" name="Google Shape;64;p13"/>
          <p:cNvSpPr/>
          <p:nvPr/>
        </p:nvSpPr>
        <p:spPr>
          <a:xfrm>
            <a:off x="0" y="0"/>
            <a:ext cx="9711300" cy="1028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574794" y="9715517"/>
            <a:ext cx="415357" cy="281272"/>
            <a:chOff x="383222" y="6477000"/>
            <a:chExt cx="276923" cy="187515"/>
          </a:xfrm>
        </p:grpSpPr>
        <p:sp>
          <p:nvSpPr>
            <p:cNvPr id="66" name="Google Shape;66;p13"/>
            <p:cNvSpPr/>
            <p:nvPr/>
          </p:nvSpPr>
          <p:spPr>
            <a:xfrm>
              <a:off x="383222" y="6477000"/>
              <a:ext cx="130746" cy="187515"/>
            </a:xfrm>
            <a:custGeom>
              <a:rect b="b" l="l" r="r" t="t"/>
              <a:pathLst>
                <a:path extrusionOk="0" h="187515" w="130746">
                  <a:moveTo>
                    <a:pt x="0" y="187516"/>
                  </a:moveTo>
                  <a:lnTo>
                    <a:pt x="94425" y="0"/>
                  </a:lnTo>
                  <a:lnTo>
                    <a:pt x="130747" y="0"/>
                  </a:lnTo>
                  <a:lnTo>
                    <a:pt x="36004" y="187516"/>
                  </a:lnTo>
                  <a:lnTo>
                    <a:pt x="0" y="1875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532193" y="6477000"/>
              <a:ext cx="127952" cy="187515"/>
            </a:xfrm>
            <a:custGeom>
              <a:rect b="b" l="l" r="r" t="t"/>
              <a:pathLst>
                <a:path extrusionOk="0" h="187515" w="127952">
                  <a:moveTo>
                    <a:pt x="49276" y="154940"/>
                  </a:moveTo>
                  <a:lnTo>
                    <a:pt x="127953" y="154940"/>
                  </a:lnTo>
                  <a:lnTo>
                    <a:pt x="127953" y="187516"/>
                  </a:lnTo>
                  <a:lnTo>
                    <a:pt x="0" y="187516"/>
                  </a:lnTo>
                  <a:lnTo>
                    <a:pt x="0" y="0"/>
                  </a:lnTo>
                  <a:lnTo>
                    <a:pt x="49276" y="0"/>
                  </a:lnTo>
                  <a:lnTo>
                    <a:pt x="49276" y="1549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68" name="Google Shape;68;p13"/>
          <p:cNvSpPr/>
          <p:nvPr/>
        </p:nvSpPr>
        <p:spPr>
          <a:xfrm>
            <a:off x="9710725" y="-9500"/>
            <a:ext cx="9525" cy="10287000"/>
          </a:xfrm>
          <a:custGeom>
            <a:rect b="b" l="l" r="r" t="t"/>
            <a:pathLst>
              <a:path extrusionOk="0" h="6858000" w="635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586650" y="2286000"/>
            <a:ext cx="74148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1" type="subTitle"/>
          </p:nvPr>
        </p:nvSpPr>
        <p:spPr>
          <a:xfrm>
            <a:off x="571500" y="5579352"/>
            <a:ext cx="7414800" cy="18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 Quote Long - black">
  <p:cSld name="1_Section header 7_1_1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572025" y="571500"/>
            <a:ext cx="13144500" cy="5296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b="0" sz="48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chemeClr val="accent1"/>
              </a:buClr>
              <a:buSzPts val="5400"/>
              <a:buNone/>
              <a:defRPr sz="72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73" name="Google Shape;73;p14"/>
          <p:cNvGrpSpPr/>
          <p:nvPr/>
        </p:nvGrpSpPr>
        <p:grpSpPr>
          <a:xfrm>
            <a:off x="574795" y="9715500"/>
            <a:ext cx="415357" cy="281272"/>
            <a:chOff x="383222" y="6477000"/>
            <a:chExt cx="276923" cy="187515"/>
          </a:xfrm>
        </p:grpSpPr>
        <p:sp>
          <p:nvSpPr>
            <p:cNvPr id="74" name="Google Shape;74;p14"/>
            <p:cNvSpPr/>
            <p:nvPr/>
          </p:nvSpPr>
          <p:spPr>
            <a:xfrm>
              <a:off x="383222" y="6477000"/>
              <a:ext cx="130746" cy="187515"/>
            </a:xfrm>
            <a:custGeom>
              <a:rect b="b" l="l" r="r" t="t"/>
              <a:pathLst>
                <a:path extrusionOk="0" h="187515" w="130746">
                  <a:moveTo>
                    <a:pt x="0" y="187516"/>
                  </a:moveTo>
                  <a:lnTo>
                    <a:pt x="94425" y="0"/>
                  </a:lnTo>
                  <a:lnTo>
                    <a:pt x="130747" y="0"/>
                  </a:lnTo>
                  <a:lnTo>
                    <a:pt x="36004" y="187516"/>
                  </a:lnTo>
                  <a:lnTo>
                    <a:pt x="0" y="1875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532193" y="6477000"/>
              <a:ext cx="127952" cy="187515"/>
            </a:xfrm>
            <a:custGeom>
              <a:rect b="b" l="l" r="r" t="t"/>
              <a:pathLst>
                <a:path extrusionOk="0" h="187515" w="127952">
                  <a:moveTo>
                    <a:pt x="49276" y="154940"/>
                  </a:moveTo>
                  <a:lnTo>
                    <a:pt x="127953" y="154940"/>
                  </a:lnTo>
                  <a:lnTo>
                    <a:pt x="127953" y="187516"/>
                  </a:lnTo>
                  <a:lnTo>
                    <a:pt x="0" y="187516"/>
                  </a:lnTo>
                  <a:lnTo>
                    <a:pt x="0" y="0"/>
                  </a:lnTo>
                  <a:lnTo>
                    <a:pt x="49276" y="0"/>
                  </a:lnTo>
                  <a:lnTo>
                    <a:pt x="49276" y="1549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76" name="Google Shape;76;p14"/>
          <p:cNvSpPr txBox="1"/>
          <p:nvPr>
            <p:ph idx="1" type="subTitle"/>
          </p:nvPr>
        </p:nvSpPr>
        <p:spPr>
          <a:xfrm>
            <a:off x="4572025" y="5967300"/>
            <a:ext cx="10858500" cy="20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idx="2" type="subTitle"/>
          </p:nvPr>
        </p:nvSpPr>
        <p:spPr>
          <a:xfrm>
            <a:off x="4572025" y="9107166"/>
            <a:ext cx="62868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Content - White - Title, 1 Column">
  <p:cSld name="CUSTOM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574838" y="83621"/>
            <a:ext cx="171423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0" name="Google Shape;80;p15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575700" y="2293838"/>
            <a:ext cx="14283600" cy="68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68300" lvl="1" marL="914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Timeline - quarterly">
  <p:cSld name="CUSTOM_3_1_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6"/>
          <p:cNvCxnSpPr/>
          <p:nvPr/>
        </p:nvCxnSpPr>
        <p:spPr>
          <a:xfrm>
            <a:off x="-9975" y="3411173"/>
            <a:ext cx="18297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6"/>
          <p:cNvSpPr txBox="1"/>
          <p:nvPr>
            <p:ph idx="1" type="subTitle"/>
          </p:nvPr>
        </p:nvSpPr>
        <p:spPr>
          <a:xfrm>
            <a:off x="1416800" y="2268004"/>
            <a:ext cx="1150500" cy="11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/>
        </p:txBody>
      </p:sp>
      <p:sp>
        <p:nvSpPr>
          <p:cNvPr id="86" name="Google Shape;86;p16"/>
          <p:cNvSpPr txBox="1"/>
          <p:nvPr>
            <p:ph idx="2" type="subTitle"/>
          </p:nvPr>
        </p:nvSpPr>
        <p:spPr>
          <a:xfrm>
            <a:off x="5420325" y="2268004"/>
            <a:ext cx="1150500" cy="11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/>
        </p:txBody>
      </p:sp>
      <p:sp>
        <p:nvSpPr>
          <p:cNvPr id="87" name="Google Shape;87;p16"/>
          <p:cNvSpPr txBox="1"/>
          <p:nvPr>
            <p:ph idx="3" type="subTitle"/>
          </p:nvPr>
        </p:nvSpPr>
        <p:spPr>
          <a:xfrm>
            <a:off x="9423863" y="2268004"/>
            <a:ext cx="1150500" cy="11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/>
        </p:txBody>
      </p:sp>
      <p:sp>
        <p:nvSpPr>
          <p:cNvPr id="88" name="Google Shape;88;p16"/>
          <p:cNvSpPr txBox="1"/>
          <p:nvPr>
            <p:ph idx="4" type="subTitle"/>
          </p:nvPr>
        </p:nvSpPr>
        <p:spPr>
          <a:xfrm>
            <a:off x="13427400" y="2268004"/>
            <a:ext cx="1150500" cy="11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/>
        </p:txBody>
      </p:sp>
      <p:sp>
        <p:nvSpPr>
          <p:cNvPr id="89" name="Google Shape;89;p16"/>
          <p:cNvSpPr txBox="1"/>
          <p:nvPr>
            <p:ph type="title"/>
          </p:nvPr>
        </p:nvSpPr>
        <p:spPr>
          <a:xfrm>
            <a:off x="574850" y="781050"/>
            <a:ext cx="8569200" cy="933600"/>
          </a:xfrm>
          <a:prstGeom prst="rect">
            <a:avLst/>
          </a:prstGeom>
          <a:noFill/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grpSp>
        <p:nvGrpSpPr>
          <p:cNvPr id="90" name="Google Shape;90;p16"/>
          <p:cNvGrpSpPr/>
          <p:nvPr/>
        </p:nvGrpSpPr>
        <p:grpSpPr>
          <a:xfrm>
            <a:off x="1428200" y="3407151"/>
            <a:ext cx="12000869" cy="6032466"/>
            <a:chOff x="640" y="2857396"/>
            <a:chExt cx="13715279" cy="6575612"/>
          </a:xfrm>
        </p:grpSpPr>
        <p:grpSp>
          <p:nvGrpSpPr>
            <p:cNvPr id="91" name="Google Shape;91;p16"/>
            <p:cNvGrpSpPr/>
            <p:nvPr/>
          </p:nvGrpSpPr>
          <p:grpSpPr>
            <a:xfrm>
              <a:off x="640" y="2857396"/>
              <a:ext cx="4571979" cy="6575612"/>
              <a:chOff x="5996700" y="2286000"/>
              <a:chExt cx="6291425" cy="7147404"/>
            </a:xfrm>
          </p:grpSpPr>
          <p:cxnSp>
            <p:nvCxnSpPr>
              <p:cNvPr id="92" name="Google Shape;92;p16"/>
              <p:cNvCxnSpPr/>
              <p:nvPr/>
            </p:nvCxnSpPr>
            <p:spPr>
              <a:xfrm>
                <a:off x="5996700" y="2286000"/>
                <a:ext cx="0" cy="7131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6"/>
              <p:cNvCxnSpPr/>
              <p:nvPr/>
            </p:nvCxnSpPr>
            <p:spPr>
              <a:xfrm>
                <a:off x="12288125" y="2302104"/>
                <a:ext cx="0" cy="7131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4" name="Google Shape;94;p16"/>
            <p:cNvCxnSpPr/>
            <p:nvPr/>
          </p:nvCxnSpPr>
          <p:spPr>
            <a:xfrm>
              <a:off x="9143956" y="2867561"/>
              <a:ext cx="0" cy="65607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6"/>
            <p:cNvCxnSpPr/>
            <p:nvPr/>
          </p:nvCxnSpPr>
          <p:spPr>
            <a:xfrm>
              <a:off x="13715918" y="2867561"/>
              <a:ext cx="0" cy="65607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6" name="Google Shape;96;p16"/>
          <p:cNvSpPr txBox="1"/>
          <p:nvPr>
            <p:ph idx="5" type="body"/>
          </p:nvPr>
        </p:nvSpPr>
        <p:spPr>
          <a:xfrm>
            <a:off x="1715229" y="3645896"/>
            <a:ext cx="3457200" cy="5525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655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97" name="Google Shape;97;p16"/>
          <p:cNvSpPr txBox="1"/>
          <p:nvPr>
            <p:ph idx="6" type="body"/>
          </p:nvPr>
        </p:nvSpPr>
        <p:spPr>
          <a:xfrm>
            <a:off x="5699883" y="3645896"/>
            <a:ext cx="3457200" cy="5525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655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98" name="Google Shape;98;p16"/>
          <p:cNvSpPr txBox="1"/>
          <p:nvPr>
            <p:ph idx="7" type="body"/>
          </p:nvPr>
        </p:nvSpPr>
        <p:spPr>
          <a:xfrm>
            <a:off x="9684536" y="3645896"/>
            <a:ext cx="3457200" cy="5525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655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99" name="Google Shape;99;p16"/>
          <p:cNvSpPr txBox="1"/>
          <p:nvPr>
            <p:ph idx="8" type="body"/>
          </p:nvPr>
        </p:nvSpPr>
        <p:spPr>
          <a:xfrm>
            <a:off x="13709097" y="3645896"/>
            <a:ext cx="3457200" cy="5525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655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00" name="Google Shape;100;p16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Number Callout - 3 Block, Title, sub 1">
  <p:cSld name="CUSTOM_5_4_1_4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892100" y="3429000"/>
            <a:ext cx="4251300" cy="170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b="1" i="0" sz="6000" u="none" cap="none" strike="noStrike"/>
            </a:lvl1pPr>
            <a:lvl2pPr indent="-228600" lvl="1" marL="9144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2pPr>
            <a:lvl3pPr indent="-228600" lvl="2" marL="13716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3pPr>
            <a:lvl4pPr indent="-228600" lvl="3" marL="18288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4pPr>
            <a:lvl5pPr indent="-228600" lvl="4" marL="22860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5pPr>
            <a:lvl6pPr indent="-609600" lvl="5" marL="27432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6pPr>
            <a:lvl7pPr indent="-609600" lvl="6" marL="32004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7pPr>
            <a:lvl8pPr indent="-609600" lvl="7" marL="36576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8pPr>
            <a:lvl9pPr indent="-609600" lvl="8" marL="4114800" marR="0" rtl="0" algn="ctr">
              <a:lnSpc>
                <a:spcPct val="90000"/>
              </a:lnSpc>
              <a:spcBef>
                <a:spcPts val="1500"/>
              </a:spcBef>
              <a:spcAft>
                <a:spcPts val="1500"/>
              </a:spcAft>
              <a:buSzPts val="6000"/>
              <a:buChar char="•"/>
              <a:defRPr b="1" i="0" sz="6000" u="none" cap="none" strike="noStrike"/>
            </a:lvl9pPr>
          </a:lstStyle>
          <a:p/>
        </p:txBody>
      </p:sp>
      <p:sp>
        <p:nvSpPr>
          <p:cNvPr id="103" name="Google Shape;103;p17"/>
          <p:cNvSpPr txBox="1"/>
          <p:nvPr>
            <p:ph idx="2" type="body"/>
          </p:nvPr>
        </p:nvSpPr>
        <p:spPr>
          <a:xfrm>
            <a:off x="7018350" y="3429000"/>
            <a:ext cx="4251300" cy="170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b="1" i="0" sz="6000" u="none" cap="none" strike="noStrike"/>
            </a:lvl1pPr>
            <a:lvl2pPr indent="-228600" lvl="1" marL="9144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2pPr>
            <a:lvl3pPr indent="-228600" lvl="2" marL="13716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3pPr>
            <a:lvl4pPr indent="-228600" lvl="3" marL="18288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4pPr>
            <a:lvl5pPr indent="-228600" lvl="4" marL="22860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5pPr>
            <a:lvl6pPr indent="-609600" lvl="5" marL="27432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6pPr>
            <a:lvl7pPr indent="-609600" lvl="6" marL="32004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7pPr>
            <a:lvl8pPr indent="-609600" lvl="7" marL="36576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8pPr>
            <a:lvl9pPr indent="-609600" lvl="8" marL="4114800" marR="0" rtl="0" algn="ctr">
              <a:lnSpc>
                <a:spcPct val="90000"/>
              </a:lnSpc>
              <a:spcBef>
                <a:spcPts val="1500"/>
              </a:spcBef>
              <a:spcAft>
                <a:spcPts val="1500"/>
              </a:spcAft>
              <a:buSzPts val="6000"/>
              <a:buChar char="•"/>
              <a:defRPr b="1" i="0" sz="6000" u="none" cap="none" strike="noStrike"/>
            </a:lvl9pPr>
          </a:lstStyle>
          <a:p/>
        </p:txBody>
      </p:sp>
      <p:sp>
        <p:nvSpPr>
          <p:cNvPr id="104" name="Google Shape;104;p17"/>
          <p:cNvSpPr txBox="1"/>
          <p:nvPr>
            <p:ph idx="3" type="body"/>
          </p:nvPr>
        </p:nvSpPr>
        <p:spPr>
          <a:xfrm>
            <a:off x="13162425" y="3429000"/>
            <a:ext cx="4251300" cy="170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b="1" i="0" sz="6000" u="none" cap="none" strike="noStrike"/>
            </a:lvl1pPr>
            <a:lvl2pPr indent="-228600" lvl="1" marL="9144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2pPr>
            <a:lvl3pPr indent="-228600" lvl="2" marL="13716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3pPr>
            <a:lvl4pPr indent="-228600" lvl="3" marL="18288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4pPr>
            <a:lvl5pPr indent="-228600" lvl="4" marL="22860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None/>
              <a:defRPr b="1" i="0" sz="6000" u="none" cap="none" strike="noStrike"/>
            </a:lvl5pPr>
            <a:lvl6pPr indent="-609600" lvl="5" marL="274320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6pPr>
            <a:lvl7pPr indent="-609600" lvl="6" marL="32004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7pPr>
            <a:lvl8pPr indent="-609600" lvl="7" marL="365760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6000"/>
              <a:buChar char="•"/>
              <a:defRPr b="1" i="0" sz="6000" u="none" cap="none" strike="noStrike"/>
            </a:lvl8pPr>
            <a:lvl9pPr indent="-609600" lvl="8" marL="4114800" marR="0" rtl="0" algn="ctr">
              <a:lnSpc>
                <a:spcPct val="90000"/>
              </a:lnSpc>
              <a:spcBef>
                <a:spcPts val="1500"/>
              </a:spcBef>
              <a:spcAft>
                <a:spcPts val="1500"/>
              </a:spcAft>
              <a:buSzPts val="6000"/>
              <a:buChar char="•"/>
              <a:defRPr b="1" i="0" sz="6000" u="none" cap="none" strike="noStrike"/>
            </a:lvl9pPr>
          </a:lstStyle>
          <a:p/>
        </p:txBody>
      </p:sp>
      <p:sp>
        <p:nvSpPr>
          <p:cNvPr id="105" name="Google Shape;105;p17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06" name="Google Shape;106;p17"/>
          <p:cNvCxnSpPr/>
          <p:nvPr/>
        </p:nvCxnSpPr>
        <p:spPr>
          <a:xfrm>
            <a:off x="5996700" y="1714500"/>
            <a:ext cx="0" cy="770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17"/>
          <p:cNvCxnSpPr/>
          <p:nvPr/>
        </p:nvCxnSpPr>
        <p:spPr>
          <a:xfrm>
            <a:off x="12288125" y="1731891"/>
            <a:ext cx="0" cy="770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7"/>
          <p:cNvSpPr txBox="1"/>
          <p:nvPr>
            <p:ph idx="4" type="body"/>
          </p:nvPr>
        </p:nvSpPr>
        <p:spPr>
          <a:xfrm>
            <a:off x="892100" y="5302000"/>
            <a:ext cx="4251300" cy="18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0" sz="20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5pPr>
            <a:lvl6pPr indent="-3556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6pPr>
            <a:lvl7pPr indent="-3556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7pPr>
            <a:lvl8pPr indent="-3556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8pPr>
            <a:lvl9pPr indent="-3556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000"/>
              <a:buChar char="•"/>
              <a:defRPr i="0" sz="2000" u="none" cap="none" strike="noStrike"/>
            </a:lvl9pPr>
          </a:lstStyle>
          <a:p/>
        </p:txBody>
      </p:sp>
      <p:sp>
        <p:nvSpPr>
          <p:cNvPr id="109" name="Google Shape;109;p17"/>
          <p:cNvSpPr txBox="1"/>
          <p:nvPr>
            <p:ph idx="5" type="body"/>
          </p:nvPr>
        </p:nvSpPr>
        <p:spPr>
          <a:xfrm>
            <a:off x="7018350" y="5302000"/>
            <a:ext cx="4251300" cy="18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0" sz="20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5pPr>
            <a:lvl6pPr indent="-3556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6pPr>
            <a:lvl7pPr indent="-3556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7pPr>
            <a:lvl8pPr indent="-3556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8pPr>
            <a:lvl9pPr indent="-3556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000"/>
              <a:buChar char="•"/>
              <a:defRPr i="0" sz="2000" u="none" cap="none" strike="noStrike"/>
            </a:lvl9pPr>
          </a:lstStyle>
          <a:p/>
        </p:txBody>
      </p:sp>
      <p:sp>
        <p:nvSpPr>
          <p:cNvPr id="110" name="Google Shape;110;p17"/>
          <p:cNvSpPr txBox="1"/>
          <p:nvPr>
            <p:ph idx="6" type="body"/>
          </p:nvPr>
        </p:nvSpPr>
        <p:spPr>
          <a:xfrm>
            <a:off x="13162425" y="5302000"/>
            <a:ext cx="4251300" cy="18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0" sz="20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i="0" sz="2000" u="none" cap="none" strike="noStrike"/>
            </a:lvl5pPr>
            <a:lvl6pPr indent="-3556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6pPr>
            <a:lvl7pPr indent="-3556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7pPr>
            <a:lvl8pPr indent="-3556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i="0" sz="2000" u="none" cap="none" strike="noStrike"/>
            </a:lvl8pPr>
            <a:lvl9pPr indent="-3556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000"/>
              <a:buChar char="•"/>
              <a:defRPr i="0" sz="2000" u="none" cap="none" strike="noStrike"/>
            </a:lvl9pPr>
          </a:lstStyle>
          <a:p/>
        </p:txBody>
      </p:sp>
      <p:sp>
        <p:nvSpPr>
          <p:cNvPr id="111" name="Google Shape;111;p17"/>
          <p:cNvSpPr txBox="1"/>
          <p:nvPr>
            <p:ph type="title"/>
          </p:nvPr>
        </p:nvSpPr>
        <p:spPr>
          <a:xfrm>
            <a:off x="571500" y="89976"/>
            <a:ext cx="17142000" cy="8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7" type="subTitle"/>
          </p:nvPr>
        </p:nvSpPr>
        <p:spPr>
          <a:xfrm>
            <a:off x="571500" y="1041221"/>
            <a:ext cx="171420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3" name="Google Shape;113;p17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Title, graph, chart">
  <p:cSld name="CUSTOM_3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574850" y="234803"/>
            <a:ext cx="8569200" cy="1024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b="0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16" name="Google Shape;116;p18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575700" y="1483625"/>
            <a:ext cx="5710500" cy="2542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000"/>
              <a:buChar char="■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 Section - Green Grid 1" showMasterSp="0">
  <p:cSld name="TITLE_1_1_2">
    <p:bg>
      <p:bgPr>
        <a:solidFill>
          <a:schemeClr val="accen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/>
          <p:nvPr/>
        </p:nvSpPr>
        <p:spPr>
          <a:xfrm>
            <a:off x="12001881" y="0"/>
            <a:ext cx="9525" cy="10280808"/>
          </a:xfrm>
          <a:custGeom>
            <a:rect b="b" l="l" r="r" t="t"/>
            <a:pathLst>
              <a:path extrusionOk="0" h="6853872" w="6350">
                <a:moveTo>
                  <a:pt x="0" y="6853873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4863095" y="23241"/>
            <a:ext cx="9525" cy="10257567"/>
          </a:xfrm>
          <a:custGeom>
            <a:rect b="b" l="l" r="r" t="t"/>
            <a:pathLst>
              <a:path extrusionOk="0" h="6838378" w="6350">
                <a:moveTo>
                  <a:pt x="0" y="0"/>
                </a:moveTo>
                <a:lnTo>
                  <a:pt x="0" y="6838379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1" name="Google Shape;121;p19"/>
          <p:cNvSpPr/>
          <p:nvPr/>
        </p:nvSpPr>
        <p:spPr>
          <a:xfrm>
            <a:off x="9144762" y="8621"/>
            <a:ext cx="9525" cy="10269759"/>
          </a:xfrm>
          <a:custGeom>
            <a:rect b="b" l="l" r="r" t="t"/>
            <a:pathLst>
              <a:path extrusionOk="0" h="6846506" w="6350">
                <a:moveTo>
                  <a:pt x="0" y="0"/>
                </a:moveTo>
                <a:lnTo>
                  <a:pt x="0" y="6846507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9148286" y="4572381"/>
            <a:ext cx="9139713" cy="9525"/>
          </a:xfrm>
          <a:custGeom>
            <a:rect b="b" l="l" r="r" t="t"/>
            <a:pathLst>
              <a:path extrusionOk="0" h="6350" w="6093142">
                <a:moveTo>
                  <a:pt x="0" y="0"/>
                </a:moveTo>
                <a:lnTo>
                  <a:pt x="6093143" y="0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3" name="Google Shape;123;p19"/>
          <p:cNvSpPr/>
          <p:nvPr/>
        </p:nvSpPr>
        <p:spPr>
          <a:xfrm>
            <a:off x="9148286" y="7432358"/>
            <a:ext cx="9139713" cy="9525"/>
          </a:xfrm>
          <a:custGeom>
            <a:rect b="b" l="l" r="r" t="t"/>
            <a:pathLst>
              <a:path extrusionOk="0" h="6350" w="6093142">
                <a:moveTo>
                  <a:pt x="0" y="0"/>
                </a:moveTo>
                <a:lnTo>
                  <a:pt x="6093143" y="0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9148286" y="0"/>
            <a:ext cx="2834544" cy="4581906"/>
          </a:xfrm>
          <a:custGeom>
            <a:rect b="b" l="l" r="r" t="t"/>
            <a:pathLst>
              <a:path extrusionOk="0" h="3054604" w="1889696">
                <a:moveTo>
                  <a:pt x="1889697" y="0"/>
                </a:moveTo>
                <a:lnTo>
                  <a:pt x="0" y="3054604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9148286" y="23241"/>
            <a:ext cx="5714810" cy="7418640"/>
          </a:xfrm>
          <a:custGeom>
            <a:rect b="b" l="l" r="r" t="t"/>
            <a:pathLst>
              <a:path extrusionOk="0" h="4945760" w="3809873">
                <a:moveTo>
                  <a:pt x="3809873" y="0"/>
                </a:moveTo>
                <a:lnTo>
                  <a:pt x="1902397" y="3032506"/>
                </a:lnTo>
                <a:lnTo>
                  <a:pt x="0" y="4945761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9148286" y="11047"/>
            <a:ext cx="9139713" cy="10269759"/>
          </a:xfrm>
          <a:custGeom>
            <a:rect b="b" l="l" r="r" t="t"/>
            <a:pathLst>
              <a:path extrusionOk="0" h="6846506" w="6093142">
                <a:moveTo>
                  <a:pt x="6093143" y="0"/>
                </a:moveTo>
                <a:lnTo>
                  <a:pt x="3809873" y="3047238"/>
                </a:lnTo>
                <a:lnTo>
                  <a:pt x="0" y="6846507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11982831" y="4581906"/>
            <a:ext cx="6305168" cy="5698902"/>
          </a:xfrm>
          <a:custGeom>
            <a:rect b="b" l="l" r="r" t="t"/>
            <a:pathLst>
              <a:path extrusionOk="0" h="3799268" w="4203445">
                <a:moveTo>
                  <a:pt x="4203446" y="0"/>
                </a:moveTo>
                <a:lnTo>
                  <a:pt x="1920177" y="1898396"/>
                </a:lnTo>
                <a:lnTo>
                  <a:pt x="0" y="3799268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14863095" y="7441883"/>
            <a:ext cx="3424904" cy="2838925"/>
          </a:xfrm>
          <a:custGeom>
            <a:rect b="b" l="l" r="r" t="t"/>
            <a:pathLst>
              <a:path extrusionOk="0" h="1892617" w="2283269">
                <a:moveTo>
                  <a:pt x="2283270" y="0"/>
                </a:moveTo>
                <a:lnTo>
                  <a:pt x="0" y="1892617"/>
                </a:ln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29" name="Google Shape;129;p19"/>
          <p:cNvGrpSpPr/>
          <p:nvPr/>
        </p:nvGrpSpPr>
        <p:grpSpPr>
          <a:xfrm>
            <a:off x="574794" y="9715517"/>
            <a:ext cx="415357" cy="281272"/>
            <a:chOff x="383222" y="6477000"/>
            <a:chExt cx="276923" cy="187515"/>
          </a:xfrm>
        </p:grpSpPr>
        <p:sp>
          <p:nvSpPr>
            <p:cNvPr id="130" name="Google Shape;130;p19"/>
            <p:cNvSpPr/>
            <p:nvPr/>
          </p:nvSpPr>
          <p:spPr>
            <a:xfrm>
              <a:off x="383222" y="6477000"/>
              <a:ext cx="130746" cy="187515"/>
            </a:xfrm>
            <a:custGeom>
              <a:rect b="b" l="l" r="r" t="t"/>
              <a:pathLst>
                <a:path extrusionOk="0" h="187515" w="130746">
                  <a:moveTo>
                    <a:pt x="0" y="187516"/>
                  </a:moveTo>
                  <a:lnTo>
                    <a:pt x="94425" y="0"/>
                  </a:lnTo>
                  <a:lnTo>
                    <a:pt x="130747" y="0"/>
                  </a:lnTo>
                  <a:lnTo>
                    <a:pt x="36004" y="187516"/>
                  </a:lnTo>
                  <a:lnTo>
                    <a:pt x="0" y="1875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532193" y="6477000"/>
              <a:ext cx="127952" cy="187515"/>
            </a:xfrm>
            <a:custGeom>
              <a:rect b="b" l="l" r="r" t="t"/>
              <a:pathLst>
                <a:path extrusionOk="0" h="187515" w="127952">
                  <a:moveTo>
                    <a:pt x="49276" y="154940"/>
                  </a:moveTo>
                  <a:lnTo>
                    <a:pt x="127953" y="154940"/>
                  </a:lnTo>
                  <a:lnTo>
                    <a:pt x="127953" y="187516"/>
                  </a:lnTo>
                  <a:lnTo>
                    <a:pt x="0" y="187516"/>
                  </a:lnTo>
                  <a:lnTo>
                    <a:pt x="0" y="0"/>
                  </a:lnTo>
                  <a:lnTo>
                    <a:pt x="49276" y="0"/>
                  </a:lnTo>
                  <a:lnTo>
                    <a:pt x="49276" y="1549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132" name="Google Shape;132;p19"/>
          <p:cNvSpPr txBox="1"/>
          <p:nvPr>
            <p:ph type="title"/>
          </p:nvPr>
        </p:nvSpPr>
        <p:spPr>
          <a:xfrm>
            <a:off x="586650" y="2286000"/>
            <a:ext cx="74148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33" name="Google Shape;133;p19"/>
          <p:cNvSpPr txBox="1"/>
          <p:nvPr>
            <p:ph idx="1" type="subTitle"/>
          </p:nvPr>
        </p:nvSpPr>
        <p:spPr>
          <a:xfrm>
            <a:off x="571500" y="5579352"/>
            <a:ext cx="7414800" cy="18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Comparison - Blue - title, text">
  <p:cSld name="CUSTOM_4_1_1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/>
          <p:nvPr/>
        </p:nvSpPr>
        <p:spPr>
          <a:xfrm>
            <a:off x="-14400" y="-14287"/>
            <a:ext cx="18316800" cy="172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575125" y="4572000"/>
            <a:ext cx="7429500" cy="4231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lnSpc>
                <a:spcPct val="115000"/>
              </a:lnSpc>
              <a:spcBef>
                <a:spcPts val="4800"/>
              </a:spcBef>
              <a:spcAft>
                <a:spcPts val="4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38" name="Google Shape;138;p20"/>
          <p:cNvSpPr txBox="1"/>
          <p:nvPr>
            <p:ph idx="2" type="body"/>
          </p:nvPr>
        </p:nvSpPr>
        <p:spPr>
          <a:xfrm>
            <a:off x="9719125" y="4572000"/>
            <a:ext cx="7429500" cy="4231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lnSpc>
                <a:spcPct val="115000"/>
              </a:lnSpc>
              <a:spcBef>
                <a:spcPts val="4800"/>
              </a:spcBef>
              <a:spcAft>
                <a:spcPts val="4800"/>
              </a:spcAft>
              <a:buSzPts val="2000"/>
              <a:buChar char="■"/>
              <a:defRPr sz="2000"/>
            </a:lvl9pPr>
          </a:lstStyle>
          <a:p/>
        </p:txBody>
      </p:sp>
      <p:cxnSp>
        <p:nvCxnSpPr>
          <p:cNvPr id="139" name="Google Shape;139;p20"/>
          <p:cNvCxnSpPr/>
          <p:nvPr/>
        </p:nvCxnSpPr>
        <p:spPr>
          <a:xfrm>
            <a:off x="9144000" y="1725500"/>
            <a:ext cx="0" cy="7712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20"/>
          <p:cNvSpPr txBox="1"/>
          <p:nvPr>
            <p:ph idx="3" type="subTitle"/>
          </p:nvPr>
        </p:nvSpPr>
        <p:spPr>
          <a:xfrm>
            <a:off x="571500" y="2459886"/>
            <a:ext cx="74295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41" name="Google Shape;141;p20"/>
          <p:cNvSpPr txBox="1"/>
          <p:nvPr>
            <p:ph idx="4" type="subTitle"/>
          </p:nvPr>
        </p:nvSpPr>
        <p:spPr>
          <a:xfrm>
            <a:off x="9719075" y="2463581"/>
            <a:ext cx="74295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cxnSp>
        <p:nvCxnSpPr>
          <p:cNvPr id="142" name="Google Shape;142;p20"/>
          <p:cNvCxnSpPr/>
          <p:nvPr/>
        </p:nvCxnSpPr>
        <p:spPr>
          <a:xfrm>
            <a:off x="582500" y="3985179"/>
            <a:ext cx="744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20"/>
          <p:cNvCxnSpPr/>
          <p:nvPr/>
        </p:nvCxnSpPr>
        <p:spPr>
          <a:xfrm>
            <a:off x="9719075" y="3985179"/>
            <a:ext cx="7430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" name="Google Shape;144;p20"/>
          <p:cNvSpPr txBox="1"/>
          <p:nvPr>
            <p:ph type="title"/>
          </p:nvPr>
        </p:nvSpPr>
        <p:spPr>
          <a:xfrm>
            <a:off x="571500" y="89976"/>
            <a:ext cx="17142000" cy="888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" name="Google Shape;145;p20"/>
          <p:cNvSpPr txBox="1"/>
          <p:nvPr>
            <p:ph idx="5" type="subTitle"/>
          </p:nvPr>
        </p:nvSpPr>
        <p:spPr>
          <a:xfrm>
            <a:off x="571500" y="1041221"/>
            <a:ext cx="171420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Content - Black - Title, 1 Column">
  <p:cSld name="CUSTOM_2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/>
          <p:nvPr/>
        </p:nvSpPr>
        <p:spPr>
          <a:xfrm>
            <a:off x="-14400" y="-14287"/>
            <a:ext cx="18316800" cy="172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8" name="Google Shape;148;p21"/>
          <p:cNvSpPr txBox="1"/>
          <p:nvPr>
            <p:ph type="title"/>
          </p:nvPr>
        </p:nvSpPr>
        <p:spPr>
          <a:xfrm>
            <a:off x="574837" y="83621"/>
            <a:ext cx="17142000" cy="152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00"/>
              <a:buNone/>
              <a:defRPr sz="47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49" name="Google Shape;149;p21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0" name="Google Shape;150;p21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575700" y="2293838"/>
            <a:ext cx="14283300" cy="6814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40640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. 3 Icon column Blue Title/sub - Title, description">
  <p:cSld name="CUSTOM_5_1_1_1_1_1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22"/>
          <p:cNvCxnSpPr/>
          <p:nvPr/>
        </p:nvCxnSpPr>
        <p:spPr>
          <a:xfrm>
            <a:off x="5996700" y="3433748"/>
            <a:ext cx="0" cy="5986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5" name="Google Shape;155;p22"/>
          <p:cNvCxnSpPr/>
          <p:nvPr/>
        </p:nvCxnSpPr>
        <p:spPr>
          <a:xfrm>
            <a:off x="12288125" y="3447266"/>
            <a:ext cx="0" cy="5986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" name="Google Shape;156;p22"/>
          <p:cNvSpPr txBox="1"/>
          <p:nvPr>
            <p:ph idx="1" type="body"/>
          </p:nvPr>
        </p:nvSpPr>
        <p:spPr>
          <a:xfrm>
            <a:off x="571502" y="6286500"/>
            <a:ext cx="4000500" cy="25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0" sz="16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5pPr>
            <a:lvl6pPr indent="-3302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6pPr>
            <a:lvl7pPr indent="-3302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7pPr>
            <a:lvl8pPr indent="-3302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8pPr>
            <a:lvl9pPr indent="-3302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600"/>
              <a:buChar char="•"/>
              <a:defRPr i="0" sz="1600" u="none" cap="none" strike="noStrike"/>
            </a:lvl9pPr>
          </a:lstStyle>
          <a:p/>
        </p:txBody>
      </p:sp>
      <p:sp>
        <p:nvSpPr>
          <p:cNvPr id="157" name="Google Shape;157;p22"/>
          <p:cNvSpPr txBox="1"/>
          <p:nvPr>
            <p:ph idx="2" type="body"/>
          </p:nvPr>
        </p:nvSpPr>
        <p:spPr>
          <a:xfrm>
            <a:off x="6583224" y="6286500"/>
            <a:ext cx="4000500" cy="25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0" sz="16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5pPr>
            <a:lvl6pPr indent="-3302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6pPr>
            <a:lvl7pPr indent="-3302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7pPr>
            <a:lvl8pPr indent="-3302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8pPr>
            <a:lvl9pPr indent="-3302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600"/>
              <a:buChar char="•"/>
              <a:defRPr i="0" sz="1600" u="none" cap="none" strike="noStrike"/>
            </a:lvl9pPr>
          </a:lstStyle>
          <a:p/>
        </p:txBody>
      </p:sp>
      <p:sp>
        <p:nvSpPr>
          <p:cNvPr id="158" name="Google Shape;158;p22"/>
          <p:cNvSpPr txBox="1"/>
          <p:nvPr>
            <p:ph idx="3" type="body"/>
          </p:nvPr>
        </p:nvSpPr>
        <p:spPr>
          <a:xfrm>
            <a:off x="12861150" y="6286500"/>
            <a:ext cx="4000500" cy="25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0" sz="1600" u="none" cap="none" strike="noStrike"/>
            </a:lvl1pPr>
            <a:lvl2pPr indent="-228600" lvl="1" marL="9144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2pPr>
            <a:lvl3pPr indent="-228600" lvl="2" marL="13716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3pPr>
            <a:lvl4pPr indent="-228600" lvl="3" marL="18288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4pPr>
            <a:lvl5pPr indent="-228600" lvl="4" marL="22860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i="0" sz="1600" u="none" cap="none" strike="noStrike"/>
            </a:lvl5pPr>
            <a:lvl6pPr indent="-330200" lvl="5" marL="2743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6pPr>
            <a:lvl7pPr indent="-330200" lvl="6" marL="32004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7pPr>
            <a:lvl8pPr indent="-330200" lvl="7" marL="36576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600"/>
              <a:buChar char="•"/>
              <a:defRPr i="0" sz="1600" u="none" cap="none" strike="noStrike"/>
            </a:lvl8pPr>
            <a:lvl9pPr indent="-330200" lvl="8" marL="411480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600"/>
              <a:buChar char="•"/>
              <a:defRPr i="0" sz="1600" u="none" cap="none" strike="noStrike"/>
            </a:lvl9pPr>
          </a:lstStyle>
          <a:p/>
        </p:txBody>
      </p:sp>
      <p:sp>
        <p:nvSpPr>
          <p:cNvPr id="159" name="Google Shape;159;p22"/>
          <p:cNvSpPr txBox="1"/>
          <p:nvPr>
            <p:ph idx="4" type="body"/>
          </p:nvPr>
        </p:nvSpPr>
        <p:spPr>
          <a:xfrm>
            <a:off x="571475" y="5190921"/>
            <a:ext cx="48429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i="0" sz="3400" u="none" cap="none" strike="noStrike"/>
            </a:lvl1pPr>
            <a:lvl2pPr indent="-2286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2pPr>
            <a:lvl3pPr indent="-2286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3pPr>
            <a:lvl4pPr indent="-2286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4pPr>
            <a:lvl5pPr indent="-228600" lvl="4" marL="228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5pPr>
            <a:lvl6pPr indent="-444500" lvl="5" marL="2743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6pPr>
            <a:lvl7pPr indent="-444500" lvl="6" marL="3200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7pPr>
            <a:lvl8pPr indent="-444500" lvl="7" marL="3657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8pPr>
            <a:lvl9pPr indent="-444500" lvl="8" marL="411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9pPr>
          </a:lstStyle>
          <a:p/>
        </p:txBody>
      </p:sp>
      <p:sp>
        <p:nvSpPr>
          <p:cNvPr id="160" name="Google Shape;160;p22"/>
          <p:cNvSpPr txBox="1"/>
          <p:nvPr>
            <p:ph idx="5" type="body"/>
          </p:nvPr>
        </p:nvSpPr>
        <p:spPr>
          <a:xfrm>
            <a:off x="6583150" y="5190921"/>
            <a:ext cx="48429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i="0" sz="3400" u="none" cap="none" strike="noStrike"/>
            </a:lvl1pPr>
            <a:lvl2pPr indent="-2286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2pPr>
            <a:lvl3pPr indent="-2286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3pPr>
            <a:lvl4pPr indent="-2286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4pPr>
            <a:lvl5pPr indent="-228600" lvl="4" marL="228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5pPr>
            <a:lvl6pPr indent="-444500" lvl="5" marL="2743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6pPr>
            <a:lvl7pPr indent="-444500" lvl="6" marL="3200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7pPr>
            <a:lvl8pPr indent="-444500" lvl="7" marL="3657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8pPr>
            <a:lvl9pPr indent="-444500" lvl="8" marL="411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9pPr>
          </a:lstStyle>
          <a:p/>
        </p:txBody>
      </p:sp>
      <p:sp>
        <p:nvSpPr>
          <p:cNvPr id="161" name="Google Shape;161;p22"/>
          <p:cNvSpPr txBox="1"/>
          <p:nvPr>
            <p:ph idx="6" type="body"/>
          </p:nvPr>
        </p:nvSpPr>
        <p:spPr>
          <a:xfrm>
            <a:off x="12861150" y="5190921"/>
            <a:ext cx="47655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i="0" sz="3400" u="none" cap="none" strike="noStrike"/>
            </a:lvl1pPr>
            <a:lvl2pPr indent="-2286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2pPr>
            <a:lvl3pPr indent="-2286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3pPr>
            <a:lvl4pPr indent="-2286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4pPr>
            <a:lvl5pPr indent="-228600" lvl="4" marL="228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i="0" sz="3400" u="none" cap="none" strike="noStrike"/>
            </a:lvl5pPr>
            <a:lvl6pPr indent="-444500" lvl="5" marL="2743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6pPr>
            <a:lvl7pPr indent="-444500" lvl="6" marL="3200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7pPr>
            <a:lvl8pPr indent="-444500" lvl="7" marL="3657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8pPr>
            <a:lvl9pPr indent="-444500" lvl="8" marL="411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  <a:defRPr i="0" sz="3400" u="none" cap="none" strike="noStrike"/>
            </a:lvl9pPr>
          </a:lstStyle>
          <a:p/>
        </p:txBody>
      </p:sp>
      <p:sp>
        <p:nvSpPr>
          <p:cNvPr id="162" name="Google Shape;162;p22"/>
          <p:cNvSpPr/>
          <p:nvPr/>
        </p:nvSpPr>
        <p:spPr>
          <a:xfrm>
            <a:off x="0" y="3424225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4" name="Google Shape;164;p22"/>
          <p:cNvSpPr txBox="1"/>
          <p:nvPr>
            <p:ph type="title"/>
          </p:nvPr>
        </p:nvSpPr>
        <p:spPr>
          <a:xfrm>
            <a:off x="571500" y="310948"/>
            <a:ext cx="80010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5" name="Google Shape;165;p22"/>
          <p:cNvSpPr txBox="1"/>
          <p:nvPr>
            <p:ph idx="7" type="subTitle"/>
          </p:nvPr>
        </p:nvSpPr>
        <p:spPr>
          <a:xfrm>
            <a:off x="571500" y="1622175"/>
            <a:ext cx="80010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Split color side - blue - Title, content">
  <p:cSld name="CUSTOM_4_3_2_1">
    <p:bg>
      <p:bgPr>
        <a:solidFill>
          <a:schemeClr val="accent4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00" lIns="182825" spcFirstLastPara="1" rIns="182825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3"/>
          <p:cNvSpPr txBox="1"/>
          <p:nvPr>
            <p:ph type="title"/>
          </p:nvPr>
        </p:nvSpPr>
        <p:spPr>
          <a:xfrm>
            <a:off x="574850" y="2857500"/>
            <a:ext cx="79977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10287000" y="877725"/>
            <a:ext cx="6858000" cy="85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 rtl="0" algn="l">
              <a:lnSpc>
                <a:spcPct val="115000"/>
              </a:lnSpc>
              <a:spcBef>
                <a:spcPts val="480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 rtl="0" algn="l">
              <a:lnSpc>
                <a:spcPct val="115000"/>
              </a:lnSpc>
              <a:spcBef>
                <a:spcPts val="4800"/>
              </a:spcBef>
              <a:spcAft>
                <a:spcPts val="4800"/>
              </a:spcAft>
              <a:buSzPts val="3000"/>
              <a:buChar char="■"/>
              <a:defRPr sz="3000"/>
            </a:lvl9pPr>
          </a:lstStyle>
          <a:p/>
        </p:txBody>
      </p:sp>
      <p:grpSp>
        <p:nvGrpSpPr>
          <p:cNvPr id="170" name="Google Shape;170;p23"/>
          <p:cNvGrpSpPr/>
          <p:nvPr/>
        </p:nvGrpSpPr>
        <p:grpSpPr>
          <a:xfrm>
            <a:off x="574832" y="9715517"/>
            <a:ext cx="415385" cy="281272"/>
            <a:chOff x="383222" y="6477000"/>
            <a:chExt cx="276923" cy="187515"/>
          </a:xfrm>
        </p:grpSpPr>
        <p:sp>
          <p:nvSpPr>
            <p:cNvPr id="171" name="Google Shape;171;p23"/>
            <p:cNvSpPr/>
            <p:nvPr/>
          </p:nvSpPr>
          <p:spPr>
            <a:xfrm>
              <a:off x="383222" y="6477000"/>
              <a:ext cx="130746" cy="187515"/>
            </a:xfrm>
            <a:custGeom>
              <a:rect b="b" l="l" r="r" t="t"/>
              <a:pathLst>
                <a:path extrusionOk="0" h="187515" w="130746">
                  <a:moveTo>
                    <a:pt x="0" y="187516"/>
                  </a:moveTo>
                  <a:lnTo>
                    <a:pt x="94425" y="0"/>
                  </a:lnTo>
                  <a:lnTo>
                    <a:pt x="130747" y="0"/>
                  </a:lnTo>
                  <a:lnTo>
                    <a:pt x="36004" y="187516"/>
                  </a:lnTo>
                  <a:lnTo>
                    <a:pt x="0" y="1875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68575" lIns="137175" spcFirstLastPara="1" rIns="1371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532193" y="6477000"/>
              <a:ext cx="127952" cy="187515"/>
            </a:xfrm>
            <a:custGeom>
              <a:rect b="b" l="l" r="r" t="t"/>
              <a:pathLst>
                <a:path extrusionOk="0" h="187515" w="127952">
                  <a:moveTo>
                    <a:pt x="49276" y="154940"/>
                  </a:moveTo>
                  <a:lnTo>
                    <a:pt x="127953" y="154940"/>
                  </a:lnTo>
                  <a:lnTo>
                    <a:pt x="127953" y="187516"/>
                  </a:lnTo>
                  <a:lnTo>
                    <a:pt x="0" y="187516"/>
                  </a:lnTo>
                  <a:lnTo>
                    <a:pt x="0" y="0"/>
                  </a:lnTo>
                  <a:lnTo>
                    <a:pt x="49276" y="0"/>
                  </a:lnTo>
                  <a:lnTo>
                    <a:pt x="49276" y="1549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68575" lIns="137175" spcFirstLastPara="1" rIns="1371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. Case Study - green">
  <p:cSld name="CUSTOM_5_2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/>
          <p:nvPr/>
        </p:nvSpPr>
        <p:spPr>
          <a:xfrm>
            <a:off x="0" y="-15475"/>
            <a:ext cx="18288000" cy="587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5" name="Google Shape;175;p24"/>
          <p:cNvCxnSpPr/>
          <p:nvPr/>
        </p:nvCxnSpPr>
        <p:spPr>
          <a:xfrm>
            <a:off x="6095550" y="1714500"/>
            <a:ext cx="0" cy="769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24"/>
          <p:cNvCxnSpPr/>
          <p:nvPr/>
        </p:nvCxnSpPr>
        <p:spPr>
          <a:xfrm>
            <a:off x="12189275" y="1731883"/>
            <a:ext cx="0" cy="769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" name="Google Shape;177;p24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78" name="Google Shape;178;p24"/>
          <p:cNvSpPr txBox="1"/>
          <p:nvPr>
            <p:ph type="title"/>
          </p:nvPr>
        </p:nvSpPr>
        <p:spPr>
          <a:xfrm>
            <a:off x="574825" y="773680"/>
            <a:ext cx="13712700" cy="697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79" name="Google Shape;179;p24"/>
          <p:cNvSpPr/>
          <p:nvPr>
            <p:ph idx="2" type="pic"/>
          </p:nvPr>
        </p:nvSpPr>
        <p:spPr>
          <a:xfrm>
            <a:off x="14859000" y="739113"/>
            <a:ext cx="2869800" cy="8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grpSp>
        <p:nvGrpSpPr>
          <p:cNvPr id="180" name="Google Shape;180;p24"/>
          <p:cNvGrpSpPr/>
          <p:nvPr/>
        </p:nvGrpSpPr>
        <p:grpSpPr>
          <a:xfrm>
            <a:off x="574795" y="9715500"/>
            <a:ext cx="415357" cy="281272"/>
            <a:chOff x="383222" y="6477000"/>
            <a:chExt cx="276923" cy="187515"/>
          </a:xfrm>
        </p:grpSpPr>
        <p:sp>
          <p:nvSpPr>
            <p:cNvPr id="181" name="Google Shape;181;p24"/>
            <p:cNvSpPr/>
            <p:nvPr/>
          </p:nvSpPr>
          <p:spPr>
            <a:xfrm>
              <a:off x="383222" y="6477000"/>
              <a:ext cx="130746" cy="187515"/>
            </a:xfrm>
            <a:custGeom>
              <a:rect b="b" l="l" r="r" t="t"/>
              <a:pathLst>
                <a:path extrusionOk="0" h="187515" w="130746">
                  <a:moveTo>
                    <a:pt x="0" y="187516"/>
                  </a:moveTo>
                  <a:lnTo>
                    <a:pt x="94425" y="0"/>
                  </a:lnTo>
                  <a:lnTo>
                    <a:pt x="130747" y="0"/>
                  </a:lnTo>
                  <a:lnTo>
                    <a:pt x="36004" y="187516"/>
                  </a:lnTo>
                  <a:lnTo>
                    <a:pt x="0" y="1875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532193" y="6477000"/>
              <a:ext cx="127952" cy="187515"/>
            </a:xfrm>
            <a:custGeom>
              <a:rect b="b" l="l" r="r" t="t"/>
              <a:pathLst>
                <a:path extrusionOk="0" h="187515" w="127952">
                  <a:moveTo>
                    <a:pt x="49276" y="154940"/>
                  </a:moveTo>
                  <a:lnTo>
                    <a:pt x="127953" y="154940"/>
                  </a:lnTo>
                  <a:lnTo>
                    <a:pt x="127953" y="187516"/>
                  </a:lnTo>
                  <a:lnTo>
                    <a:pt x="0" y="187516"/>
                  </a:lnTo>
                  <a:lnTo>
                    <a:pt x="0" y="0"/>
                  </a:lnTo>
                  <a:lnTo>
                    <a:pt x="49276" y="0"/>
                  </a:lnTo>
                  <a:lnTo>
                    <a:pt x="49276" y="1549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183" name="Google Shape;183;p24"/>
          <p:cNvSpPr txBox="1"/>
          <p:nvPr>
            <p:ph idx="1" type="body"/>
          </p:nvPr>
        </p:nvSpPr>
        <p:spPr>
          <a:xfrm>
            <a:off x="574825" y="1960600"/>
            <a:ext cx="48078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i="0" u="none" cap="none" strike="noStrike"/>
            </a:lvl1pPr>
            <a:lvl2pPr indent="-228600" lvl="1" marL="9144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2pPr>
            <a:lvl3pPr indent="-228600" lvl="2" marL="13716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3pPr>
            <a:lvl4pPr indent="-228600" lvl="3" marL="18288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4pPr>
            <a:lvl5pPr indent="-228600" lvl="4" marL="22860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5pPr>
            <a:lvl6pPr indent="-381000" lvl="5" marL="27432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6pPr>
            <a:lvl7pPr indent="-381000" lvl="6" marL="32004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7pPr>
            <a:lvl8pPr indent="-381000" lvl="7" marL="36576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8pPr>
            <a:lvl9pPr indent="-381000" lvl="8" marL="4114800" marR="0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400"/>
              <a:buChar char="•"/>
              <a:defRPr b="1" i="0" sz="2400" u="none" cap="none" strike="noStrike"/>
            </a:lvl9pPr>
          </a:lstStyle>
          <a:p/>
        </p:txBody>
      </p:sp>
      <p:sp>
        <p:nvSpPr>
          <p:cNvPr id="184" name="Google Shape;184;p24"/>
          <p:cNvSpPr txBox="1"/>
          <p:nvPr>
            <p:ph idx="3" type="body"/>
          </p:nvPr>
        </p:nvSpPr>
        <p:spPr>
          <a:xfrm>
            <a:off x="6738700" y="1960600"/>
            <a:ext cx="48015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i="0" u="none" cap="none" strike="noStrike"/>
            </a:lvl1pPr>
            <a:lvl2pPr indent="-228600" lvl="1" marL="9144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2pPr>
            <a:lvl3pPr indent="-228600" lvl="2" marL="13716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3pPr>
            <a:lvl4pPr indent="-228600" lvl="3" marL="18288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4pPr>
            <a:lvl5pPr indent="-228600" lvl="4" marL="22860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5pPr>
            <a:lvl6pPr indent="-381000" lvl="5" marL="27432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6pPr>
            <a:lvl7pPr indent="-381000" lvl="6" marL="32004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7pPr>
            <a:lvl8pPr indent="-381000" lvl="7" marL="36576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8pPr>
            <a:lvl9pPr indent="-381000" lvl="8" marL="4114800" marR="0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400"/>
              <a:buChar char="•"/>
              <a:defRPr b="1" i="0" sz="2400" u="none" cap="none" strike="noStrike"/>
            </a:lvl9pPr>
          </a:lstStyle>
          <a:p/>
        </p:txBody>
      </p:sp>
      <p:sp>
        <p:nvSpPr>
          <p:cNvPr id="185" name="Google Shape;185;p24"/>
          <p:cNvSpPr txBox="1"/>
          <p:nvPr>
            <p:ph idx="4" type="body"/>
          </p:nvPr>
        </p:nvSpPr>
        <p:spPr>
          <a:xfrm>
            <a:off x="12905500" y="1960600"/>
            <a:ext cx="48015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i="0" u="none" cap="none" strike="noStrike"/>
            </a:lvl1pPr>
            <a:lvl2pPr indent="-228600" lvl="1" marL="9144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2pPr>
            <a:lvl3pPr indent="-228600" lvl="2" marL="13716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3pPr>
            <a:lvl4pPr indent="-228600" lvl="3" marL="18288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4pPr>
            <a:lvl5pPr indent="-228600" lvl="4" marL="22860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b="1" i="0" sz="2400" u="none" cap="none" strike="noStrike"/>
            </a:lvl5pPr>
            <a:lvl6pPr indent="-381000" lvl="5" marL="2743200" marR="0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6pPr>
            <a:lvl7pPr indent="-381000" lvl="6" marL="32004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7pPr>
            <a:lvl8pPr indent="-381000" lvl="7" marL="3657600" marR="0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  <a:defRPr b="1" i="0" sz="2400" u="none" cap="none" strike="noStrike"/>
            </a:lvl8pPr>
            <a:lvl9pPr indent="-381000" lvl="8" marL="4114800" marR="0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2400"/>
              <a:buChar char="•"/>
              <a:defRPr b="1" i="0" sz="2400" u="none" cap="none" strike="noStrike"/>
            </a:lvl9pPr>
          </a:lstStyle>
          <a:p/>
        </p:txBody>
      </p:sp>
      <p:sp>
        <p:nvSpPr>
          <p:cNvPr id="186" name="Google Shape;186;p24"/>
          <p:cNvSpPr txBox="1"/>
          <p:nvPr>
            <p:ph idx="5" type="body"/>
          </p:nvPr>
        </p:nvSpPr>
        <p:spPr>
          <a:xfrm>
            <a:off x="574825" y="2870000"/>
            <a:ext cx="48078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1pPr>
            <a:lvl2pPr indent="-342900" lvl="1" marL="914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2pPr>
            <a:lvl3pPr indent="-342900" lvl="2" marL="1371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3pPr>
            <a:lvl4pPr indent="-342900" lvl="3" marL="18288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4pPr>
            <a:lvl5pPr indent="-342900" lvl="4" marL="22860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5pPr>
            <a:lvl6pPr indent="-342900" lvl="5" marL="27432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6pPr>
            <a:lvl7pPr indent="-342900" lvl="6" marL="3200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7pPr>
            <a:lvl8pPr indent="-342900" lvl="7" marL="3657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8pPr>
            <a:lvl9pPr indent="-342900" lvl="8" marL="4114800" marR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 i="0" sz="1800" u="none" cap="none" strike="noStrike"/>
            </a:lvl9pPr>
          </a:lstStyle>
          <a:p/>
        </p:txBody>
      </p:sp>
      <p:sp>
        <p:nvSpPr>
          <p:cNvPr id="187" name="Google Shape;187;p24"/>
          <p:cNvSpPr txBox="1"/>
          <p:nvPr>
            <p:ph idx="6" type="body"/>
          </p:nvPr>
        </p:nvSpPr>
        <p:spPr>
          <a:xfrm>
            <a:off x="6745378" y="2870000"/>
            <a:ext cx="48015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1pPr>
            <a:lvl2pPr indent="-342900" lvl="1" marL="914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2pPr>
            <a:lvl3pPr indent="-342900" lvl="2" marL="1371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3pPr>
            <a:lvl4pPr indent="-342900" lvl="3" marL="18288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4pPr>
            <a:lvl5pPr indent="-342900" lvl="4" marL="22860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5pPr>
            <a:lvl6pPr indent="-342900" lvl="5" marL="27432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6pPr>
            <a:lvl7pPr indent="-342900" lvl="6" marL="3200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7pPr>
            <a:lvl8pPr indent="-342900" lvl="7" marL="3657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8pPr>
            <a:lvl9pPr indent="-342900" lvl="8" marL="4114800" marR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 i="0" sz="1800" u="none" cap="none" strike="noStrike"/>
            </a:lvl9pPr>
          </a:lstStyle>
          <a:p/>
        </p:txBody>
      </p:sp>
      <p:sp>
        <p:nvSpPr>
          <p:cNvPr id="188" name="Google Shape;188;p24"/>
          <p:cNvSpPr txBox="1"/>
          <p:nvPr>
            <p:ph idx="7" type="body"/>
          </p:nvPr>
        </p:nvSpPr>
        <p:spPr>
          <a:xfrm>
            <a:off x="12912174" y="2870001"/>
            <a:ext cx="48015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1pPr>
            <a:lvl2pPr indent="-342900" lvl="1" marL="914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2pPr>
            <a:lvl3pPr indent="-342900" lvl="2" marL="1371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3pPr>
            <a:lvl4pPr indent="-342900" lvl="3" marL="18288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4pPr>
            <a:lvl5pPr indent="-342900" lvl="4" marL="22860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5pPr>
            <a:lvl6pPr indent="-342900" lvl="5" marL="27432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 i="0" sz="1800" u="none" cap="none" strike="noStrike"/>
            </a:lvl6pPr>
            <a:lvl7pPr indent="-342900" lvl="6" marL="32004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 i="0" sz="1800" u="none" cap="none" strike="noStrike"/>
            </a:lvl7pPr>
            <a:lvl8pPr indent="-342900" lvl="7" marL="3657600" marR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 i="0" sz="1800" u="none" cap="none" strike="noStrike"/>
            </a:lvl8pPr>
            <a:lvl9pPr indent="-342900" lvl="8" marL="4114800" marR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 i="0" sz="1800" u="none" cap="none" strike="noStrike"/>
            </a:lvl9pPr>
          </a:lstStyle>
          <a:p/>
        </p:txBody>
      </p:sp>
      <p:sp>
        <p:nvSpPr>
          <p:cNvPr id="189" name="Google Shape;189;p24"/>
          <p:cNvSpPr txBox="1"/>
          <p:nvPr>
            <p:ph idx="8" type="subTitle"/>
          </p:nvPr>
        </p:nvSpPr>
        <p:spPr>
          <a:xfrm>
            <a:off x="574825" y="154850"/>
            <a:ext cx="85692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0" name="Google Shape;190;p24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Content - Green - Title, subhead, 1 Column">
  <p:cSld name="CUSTOM_1_1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>
            <a:off x="-14400" y="-14287"/>
            <a:ext cx="18317100" cy="17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75" lIns="137175" spcFirstLastPara="1" rIns="137175" wrap="square" tIns="1371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93" name="Google Shape;193;p25"/>
          <p:cNvSpPr txBox="1"/>
          <p:nvPr>
            <p:ph type="title"/>
          </p:nvPr>
        </p:nvSpPr>
        <p:spPr>
          <a:xfrm>
            <a:off x="571500" y="89976"/>
            <a:ext cx="17142300" cy="8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4" name="Google Shape;194;p25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95" name="Google Shape;195;p25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75" lIns="137175" spcFirstLastPara="1" rIns="1371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96" name="Google Shape;196;p25"/>
          <p:cNvSpPr txBox="1"/>
          <p:nvPr>
            <p:ph idx="1" type="body"/>
          </p:nvPr>
        </p:nvSpPr>
        <p:spPr>
          <a:xfrm>
            <a:off x="575700" y="2293838"/>
            <a:ext cx="14283600" cy="68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68300" lvl="1" marL="914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97" name="Google Shape;197;p25"/>
          <p:cNvSpPr txBox="1"/>
          <p:nvPr>
            <p:ph idx="2" type="subTitle"/>
          </p:nvPr>
        </p:nvSpPr>
        <p:spPr>
          <a:xfrm>
            <a:off x="571500" y="1041221"/>
            <a:ext cx="171423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Content - Green - Title, 1 Column">
  <p:cSld name="CUSTOM_2_2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/>
          <p:nvPr/>
        </p:nvSpPr>
        <p:spPr>
          <a:xfrm>
            <a:off x="-14400" y="-14287"/>
            <a:ext cx="18316800" cy="17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0" name="Google Shape;200;p26"/>
          <p:cNvSpPr txBox="1"/>
          <p:nvPr>
            <p:ph type="title"/>
          </p:nvPr>
        </p:nvSpPr>
        <p:spPr>
          <a:xfrm>
            <a:off x="574837" y="83621"/>
            <a:ext cx="17142000" cy="152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01" name="Google Shape;201;p26"/>
          <p:cNvSpPr/>
          <p:nvPr/>
        </p:nvSpPr>
        <p:spPr>
          <a:xfrm>
            <a:off x="0" y="171450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0" y="9429750"/>
            <a:ext cx="18288000" cy="9525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3" name="Google Shape;203;p26"/>
          <p:cNvSpPr txBox="1"/>
          <p:nvPr>
            <p:ph idx="1" type="body"/>
          </p:nvPr>
        </p:nvSpPr>
        <p:spPr>
          <a:xfrm>
            <a:off x="575700" y="2293838"/>
            <a:ext cx="14283300" cy="6814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406400" lvl="1" marL="914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3.png"/><Relationship Id="rId8" Type="http://schemas.openxmlformats.org/officeDocument/2006/relationships/image" Target="../media/image11.png"/><Relationship Id="rId10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openx.com/resources/thought-leadership/marketingin2020/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4600">
                <a:latin typeface="Mulish SemiBold"/>
                <a:ea typeface="Mulish SemiBold"/>
                <a:cs typeface="Mulish SemiBold"/>
                <a:sym typeface="Mulish SemiBold"/>
              </a:rPr>
              <a:t>Un recorrido por el estado actual del ecosistema,  addressability, la confianza y las opciones futuras.</a:t>
            </a:r>
            <a:endParaRPr sz="4600">
              <a:latin typeface="Mulish SemiBold"/>
              <a:ea typeface="Mulish SemiBold"/>
              <a:cs typeface="Mulish SemiBold"/>
              <a:sym typeface="Mulish SemiBold"/>
            </a:endParaRPr>
          </a:p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09" name="Google Shape;209;p27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ulish"/>
                <a:ea typeface="Mulish"/>
                <a:cs typeface="Mulish"/>
                <a:sym typeface="Mulish"/>
              </a:rPr>
              <a:t>El Futuro de la Segmentación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210" name="Google Shape;2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8"/>
          <p:cNvPicPr preferRelativeResize="0"/>
          <p:nvPr/>
        </p:nvPicPr>
        <p:blipFill rotWithShape="1">
          <a:blip r:embed="rId3">
            <a:alphaModFix/>
          </a:blip>
          <a:srcRect b="18766" l="0" r="1960" t="11933"/>
          <a:stretch/>
        </p:blipFill>
        <p:spPr>
          <a:xfrm>
            <a:off x="5543550" y="532150"/>
            <a:ext cx="7200900" cy="904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ulish SemiBold"/>
                <a:ea typeface="Mulish SemiBold"/>
                <a:cs typeface="Mulish SemiBold"/>
                <a:sym typeface="Mulish SemiBold"/>
              </a:rPr>
              <a:t>Addressability</a:t>
            </a:r>
            <a:endParaRPr>
              <a:latin typeface="Mulish SemiBold"/>
              <a:ea typeface="Mulish SemiBold"/>
              <a:cs typeface="Mulish SemiBold"/>
              <a:sym typeface="Mulish SemiBold"/>
            </a:endParaRPr>
          </a:p>
        </p:txBody>
      </p:sp>
      <p:sp>
        <p:nvSpPr>
          <p:cNvPr id="221" name="Google Shape;221;p2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Por addressability nos referimos a la serie de tecnologías que permiten la conexión entre Marcas/Anunciantes, Publishers/Medios de Comunicación y Clientes/Usuarios finales, por ejemplo a través de cookies de terceros.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  <a:p>
            <a:pPr indent="0" lvl="0" marL="0" rtl="0" algn="l">
              <a:spcBef>
                <a:spcPts val="2400"/>
              </a:spcBef>
              <a:spcAft>
                <a:spcPts val="2400"/>
              </a:spcAft>
              <a:buNone/>
            </a:pPr>
            <a:r>
              <a:t/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pic>
        <p:nvPicPr>
          <p:cNvPr id="222" name="Google Shape;22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/>
          <p:nvPr/>
        </p:nvSpPr>
        <p:spPr>
          <a:xfrm>
            <a:off x="175" y="1025"/>
            <a:ext cx="18288000" cy="1845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8" name="Google Shape;228;p30"/>
          <p:cNvCxnSpPr/>
          <p:nvPr/>
        </p:nvCxnSpPr>
        <p:spPr>
          <a:xfrm>
            <a:off x="1287825" y="1674975"/>
            <a:ext cx="30900" cy="6061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" name="Google Shape;229;p30"/>
          <p:cNvSpPr txBox="1"/>
          <p:nvPr>
            <p:ph type="title"/>
          </p:nvPr>
        </p:nvSpPr>
        <p:spPr>
          <a:xfrm>
            <a:off x="529525" y="83625"/>
            <a:ext cx="171876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</a:pPr>
            <a:r>
              <a:rPr b="1" lang="en">
                <a:latin typeface="Mulish"/>
                <a:ea typeface="Mulish"/>
                <a:cs typeface="Mulish"/>
                <a:sym typeface="Mulish"/>
              </a:rPr>
              <a:t>Agenda</a:t>
            </a:r>
            <a:r>
              <a:rPr lang="en"/>
              <a:t> </a:t>
            </a:r>
            <a:endParaRPr/>
          </a:p>
        </p:txBody>
      </p:sp>
      <p:sp>
        <p:nvSpPr>
          <p:cNvPr id="230" name="Google Shape;230;p30"/>
          <p:cNvSpPr txBox="1"/>
          <p:nvPr/>
        </p:nvSpPr>
        <p:spPr>
          <a:xfrm>
            <a:off x="2026226" y="2355851"/>
            <a:ext cx="751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El estado actual de nuestro ecosistema</a:t>
            </a:r>
            <a:endParaRPr b="0" i="0" sz="16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31" name="Google Shape;231;p30"/>
          <p:cNvSpPr/>
          <p:nvPr/>
        </p:nvSpPr>
        <p:spPr>
          <a:xfrm>
            <a:off x="935182" y="2208727"/>
            <a:ext cx="727500" cy="727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1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2" name="Google Shape;232;p30"/>
          <p:cNvSpPr/>
          <p:nvPr/>
        </p:nvSpPr>
        <p:spPr>
          <a:xfrm>
            <a:off x="935182" y="3976300"/>
            <a:ext cx="727500" cy="727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2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3" name="Google Shape;233;p30"/>
          <p:cNvSpPr/>
          <p:nvPr/>
        </p:nvSpPr>
        <p:spPr>
          <a:xfrm>
            <a:off x="935182" y="5743873"/>
            <a:ext cx="727500" cy="727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3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4" name="Google Shape;234;p30"/>
          <p:cNvSpPr/>
          <p:nvPr/>
        </p:nvSpPr>
        <p:spPr>
          <a:xfrm>
            <a:off x="935182" y="7511447"/>
            <a:ext cx="727500" cy="727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4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2026226" y="4123795"/>
            <a:ext cx="855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Aquel identificador llamado cookie</a:t>
            </a:r>
            <a:endParaRPr b="0" i="0" sz="16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2026226" y="5891739"/>
            <a:ext cx="751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Crisis de confianza</a:t>
            </a:r>
            <a:endParaRPr b="0" i="0" sz="16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2026226" y="7659684"/>
            <a:ext cx="7692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El futuro y las soluciones</a:t>
            </a:r>
            <a:endParaRPr b="0" i="0" sz="16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El estado actual del ecosistema</a:t>
            </a:r>
            <a:endParaRPr/>
          </a:p>
        </p:txBody>
      </p:sp>
      <p:sp>
        <p:nvSpPr>
          <p:cNvPr id="244" name="Google Shape;244;p3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¿Qué está sucediendo?</a:t>
            </a:r>
            <a:endParaRPr/>
          </a:p>
        </p:txBody>
      </p:sp>
      <p:pic>
        <p:nvPicPr>
          <p:cNvPr id="245" name="Google Shape;2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32"/>
          <p:cNvCxnSpPr>
            <a:stCxn id="251" idx="2"/>
          </p:cNvCxnSpPr>
          <p:nvPr/>
        </p:nvCxnSpPr>
        <p:spPr>
          <a:xfrm>
            <a:off x="1620553" y="3844087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2" name="Google Shape;252;p32"/>
          <p:cNvCxnSpPr/>
          <p:nvPr/>
        </p:nvCxnSpPr>
        <p:spPr>
          <a:xfrm>
            <a:off x="4062686" y="3700448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3" name="Google Shape;253;p32"/>
          <p:cNvCxnSpPr/>
          <p:nvPr/>
        </p:nvCxnSpPr>
        <p:spPr>
          <a:xfrm>
            <a:off x="6474646" y="3767887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32"/>
          <p:cNvCxnSpPr/>
          <p:nvPr/>
        </p:nvCxnSpPr>
        <p:spPr>
          <a:xfrm>
            <a:off x="8936628" y="3664103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32"/>
          <p:cNvCxnSpPr/>
          <p:nvPr/>
        </p:nvCxnSpPr>
        <p:spPr>
          <a:xfrm>
            <a:off x="11403546" y="3520464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6" name="Google Shape;256;p32"/>
          <p:cNvCxnSpPr/>
          <p:nvPr/>
        </p:nvCxnSpPr>
        <p:spPr>
          <a:xfrm>
            <a:off x="13815506" y="3587903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32"/>
          <p:cNvCxnSpPr/>
          <p:nvPr/>
        </p:nvCxnSpPr>
        <p:spPr>
          <a:xfrm>
            <a:off x="16279306" y="3587903"/>
            <a:ext cx="0" cy="238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8" name="Google Shape;258;p32"/>
          <p:cNvSpPr/>
          <p:nvPr/>
        </p:nvSpPr>
        <p:spPr>
          <a:xfrm>
            <a:off x="0" y="4114800"/>
            <a:ext cx="1101900" cy="130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2"/>
          <p:cNvSpPr txBox="1"/>
          <p:nvPr>
            <p:ph type="title"/>
          </p:nvPr>
        </p:nvSpPr>
        <p:spPr>
          <a:xfrm>
            <a:off x="574850" y="781050"/>
            <a:ext cx="85692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La regulación de la privacidad de datos es la NUEVA NORMALIDAD.</a:t>
            </a:r>
            <a:endParaRPr/>
          </a:p>
        </p:txBody>
      </p:sp>
      <p:sp>
        <p:nvSpPr>
          <p:cNvPr id="260" name="Google Shape;260;p32"/>
          <p:cNvSpPr txBox="1"/>
          <p:nvPr>
            <p:ph idx="5" type="body"/>
          </p:nvPr>
        </p:nvSpPr>
        <p:spPr>
          <a:xfrm>
            <a:off x="225779" y="5943033"/>
            <a:ext cx="2739900" cy="123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b="1" lang="en"/>
              <a:t>EU’s General Data Protection Regulation (GDPR) </a:t>
            </a:r>
            <a:br>
              <a:rPr lang="en"/>
            </a:br>
            <a:r>
              <a:rPr lang="en"/>
              <a:t>goes into effect</a:t>
            </a:r>
            <a:endParaRPr/>
          </a:p>
        </p:txBody>
      </p:sp>
      <p:sp>
        <p:nvSpPr>
          <p:cNvPr id="261" name="Google Shape;261;p32"/>
          <p:cNvSpPr/>
          <p:nvPr/>
        </p:nvSpPr>
        <p:spPr>
          <a:xfrm>
            <a:off x="1101967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May 2018</a:t>
            </a:r>
            <a:endParaRPr/>
          </a:p>
        </p:txBody>
      </p:sp>
      <p:pic>
        <p:nvPicPr>
          <p:cNvPr id="251" name="Google Shape;25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855" y="3267157"/>
            <a:ext cx="865395" cy="57693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2"/>
          <p:cNvSpPr/>
          <p:nvPr/>
        </p:nvSpPr>
        <p:spPr>
          <a:xfrm>
            <a:off x="3541286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Ene</a:t>
            </a: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 2020</a:t>
            </a:r>
            <a:endParaRPr/>
          </a:p>
        </p:txBody>
      </p:sp>
      <p:sp>
        <p:nvSpPr>
          <p:cNvPr id="263" name="Google Shape;263;p32"/>
          <p:cNvSpPr txBox="1"/>
          <p:nvPr/>
        </p:nvSpPr>
        <p:spPr>
          <a:xfrm>
            <a:off x="5161270" y="5943033"/>
            <a:ext cx="2733900" cy="170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1550" lIns="163150" spcFirstLastPara="1" rIns="163150" wrap="square" tIns="815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South Korea passes data privacy amendments </a:t>
            </a: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aligned with GDPR</a:t>
            </a:r>
            <a:endParaRPr b="0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7413146" y="2442337"/>
            <a:ext cx="3064200" cy="140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1550" lIns="163150" spcFirstLastPara="1" rIns="163150" wrap="square" tIns="815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Act on the Protection of Personal Information</a:t>
            </a: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amendments approved by Japanese Cabinet</a:t>
            </a:r>
            <a:endParaRPr b="1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265" name="Google Shape;26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6244" y="5943033"/>
            <a:ext cx="865380" cy="574580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6" name="Google Shape;26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4882" y="5943033"/>
            <a:ext cx="820821" cy="574557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7" name="Google Shape;26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5560" y="3267163"/>
            <a:ext cx="865386" cy="57692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8" name="Google Shape;268;p32"/>
          <p:cNvSpPr/>
          <p:nvPr/>
        </p:nvSpPr>
        <p:spPr>
          <a:xfrm>
            <a:off x="5980605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Ene</a:t>
            </a: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 2020</a:t>
            </a:r>
            <a:endParaRPr/>
          </a:p>
        </p:txBody>
      </p:sp>
      <p:sp>
        <p:nvSpPr>
          <p:cNvPr id="269" name="Google Shape;269;p32"/>
          <p:cNvSpPr/>
          <p:nvPr/>
        </p:nvSpPr>
        <p:spPr>
          <a:xfrm>
            <a:off x="8419924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Mar 2020</a:t>
            </a:r>
            <a:endParaRPr/>
          </a:p>
        </p:txBody>
      </p:sp>
      <p:sp>
        <p:nvSpPr>
          <p:cNvPr id="270" name="Google Shape;270;p32"/>
          <p:cNvSpPr/>
          <p:nvPr/>
        </p:nvSpPr>
        <p:spPr>
          <a:xfrm>
            <a:off x="10859243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May 2020</a:t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13298562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Ago 2020</a:t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15737880" y="4324779"/>
            <a:ext cx="1095300" cy="109530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End</a:t>
            </a:r>
            <a:r>
              <a:rPr b="0" i="0" lang="en" sz="18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 2021</a:t>
            </a: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2718945" y="2734552"/>
            <a:ext cx="2739900" cy="9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1430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ts val="1800"/>
              <a:buFont typeface="Mulish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California Consumer Privacy Act (CCPA) </a:t>
            </a:r>
            <a:b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</a:b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goes into effect</a:t>
            </a:r>
            <a:endParaRPr/>
          </a:p>
        </p:txBody>
      </p:sp>
      <p:sp>
        <p:nvSpPr>
          <p:cNvPr id="274" name="Google Shape;274;p32"/>
          <p:cNvSpPr txBox="1"/>
          <p:nvPr/>
        </p:nvSpPr>
        <p:spPr>
          <a:xfrm>
            <a:off x="10037288" y="5943033"/>
            <a:ext cx="2733900" cy="140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1550" lIns="163150" spcFirstLastPara="1" rIns="163150" wrap="square" tIns="815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Thailand’s Personal Data Protection Act (PDPA) </a:t>
            </a: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goes into effect</a:t>
            </a:r>
            <a:endParaRPr b="0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5" name="Google Shape;275;p32"/>
          <p:cNvSpPr txBox="1"/>
          <p:nvPr/>
        </p:nvSpPr>
        <p:spPr>
          <a:xfrm>
            <a:off x="12479226" y="2723722"/>
            <a:ext cx="2733900" cy="107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1550" lIns="163150" spcFirstLastPara="1" rIns="163150" wrap="square" tIns="8155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Lei Geral de Proteção de Dados </a:t>
            </a: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goes into effect</a:t>
            </a:r>
            <a:endParaRPr b="0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6" name="Google Shape;276;p32"/>
          <p:cNvSpPr txBox="1"/>
          <p:nvPr/>
        </p:nvSpPr>
        <p:spPr>
          <a:xfrm>
            <a:off x="14831490" y="5943033"/>
            <a:ext cx="2908200" cy="10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1550" lIns="163150" spcFirstLastPara="1" rIns="163150" wrap="square" tIns="815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India’s Personal Data Protection Bill 2018 </a:t>
            </a:r>
            <a:r>
              <a:rPr b="0" i="0" lang="en" sz="18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goes through final approval</a:t>
            </a:r>
            <a:endParaRPr b="0" i="0" sz="18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277" name="Google Shape;27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71578" y="3267163"/>
            <a:ext cx="865386" cy="57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852836" y="3268214"/>
            <a:ext cx="865383" cy="57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452839" y="5943033"/>
            <a:ext cx="820790" cy="57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/>
        </p:nvSpPr>
        <p:spPr>
          <a:xfrm>
            <a:off x="6878884" y="4286250"/>
            <a:ext cx="4551900" cy="3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ATT de </a:t>
            </a:r>
            <a:r>
              <a:rPr lang="en" sz="29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Apple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limit</a:t>
            </a:r>
            <a:r>
              <a:rPr lang="en" sz="2900">
                <a:latin typeface="Mulish"/>
                <a:ea typeface="Mulish"/>
                <a:cs typeface="Mulish"/>
                <a:sym typeface="Mulish"/>
              </a:rPr>
              <a:t>a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IDFA, Google </a:t>
            </a:r>
            <a:r>
              <a:rPr lang="en" sz="2900">
                <a:latin typeface="Mulish"/>
                <a:ea typeface="Mulish"/>
                <a:cs typeface="Mulish"/>
                <a:sym typeface="Mulish"/>
              </a:rPr>
              <a:t>lo hará con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AAID</a:t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86" name="Google Shape;286;p33"/>
          <p:cNvSpPr txBox="1"/>
          <p:nvPr/>
        </p:nvSpPr>
        <p:spPr>
          <a:xfrm>
            <a:off x="12260933" y="4286250"/>
            <a:ext cx="5061900" cy="3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ITP </a:t>
            </a:r>
            <a:r>
              <a:rPr lang="en" sz="2900">
                <a:latin typeface="Mulish"/>
                <a:ea typeface="Mulish"/>
                <a:cs typeface="Mulish"/>
                <a:sym typeface="Mulish"/>
              </a:rPr>
              <a:t>y el </a:t>
            </a:r>
            <a:r>
              <a:rPr lang="en" sz="29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Gnatcatcher de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Google </a:t>
            </a:r>
            <a:r>
              <a:rPr lang="en" sz="2900">
                <a:latin typeface="Mulish"/>
                <a:ea typeface="Mulish"/>
                <a:cs typeface="Mulish"/>
                <a:sym typeface="Mulish"/>
              </a:rPr>
              <a:t>remueven las direcciones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IP </a:t>
            </a:r>
            <a:r>
              <a:rPr lang="en" sz="2900">
                <a:latin typeface="Mulish"/>
                <a:ea typeface="Mulish"/>
                <a:cs typeface="Mulish"/>
                <a:sym typeface="Mulish"/>
              </a:rPr>
              <a:t>para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b="1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CTV</a:t>
            </a:r>
            <a:r>
              <a:rPr b="0" i="0" lang="en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sz="1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287" name="Google Shape;287;p33"/>
          <p:cNvCxnSpPr/>
          <p:nvPr/>
        </p:nvCxnSpPr>
        <p:spPr>
          <a:xfrm>
            <a:off x="6191129" y="2571058"/>
            <a:ext cx="0" cy="6492300"/>
          </a:xfrm>
          <a:prstGeom prst="straightConnector1">
            <a:avLst/>
          </a:prstGeom>
          <a:noFill/>
          <a:ln cap="flat" cmpd="sng" w="9525">
            <a:solidFill>
              <a:srgbClr val="32DB8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" name="Google Shape;288;p33"/>
          <p:cNvCxnSpPr/>
          <p:nvPr/>
        </p:nvCxnSpPr>
        <p:spPr>
          <a:xfrm>
            <a:off x="11718812" y="2571058"/>
            <a:ext cx="0" cy="6492300"/>
          </a:xfrm>
          <a:prstGeom prst="straightConnector1">
            <a:avLst/>
          </a:prstGeom>
          <a:noFill/>
          <a:ln cap="flat" cmpd="sng" w="9525">
            <a:solidFill>
              <a:srgbClr val="32DB8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9" name="Google Shape;289;p33"/>
          <p:cNvSpPr txBox="1"/>
          <p:nvPr>
            <p:ph idx="1" type="body"/>
          </p:nvPr>
        </p:nvSpPr>
        <p:spPr>
          <a:xfrm>
            <a:off x="2055384" y="2541353"/>
            <a:ext cx="44238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/>
              <a:t>Display + mobile web</a:t>
            </a:r>
            <a:endParaRPr b="1"/>
          </a:p>
        </p:txBody>
      </p:sp>
      <p:sp>
        <p:nvSpPr>
          <p:cNvPr id="290" name="Google Shape;290;p33"/>
          <p:cNvSpPr txBox="1"/>
          <p:nvPr/>
        </p:nvSpPr>
        <p:spPr>
          <a:xfrm>
            <a:off x="7489159" y="2539105"/>
            <a:ext cx="41064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ulish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In-app</a:t>
            </a:r>
            <a:endParaRPr sz="1400"/>
          </a:p>
        </p:txBody>
      </p:sp>
      <p:sp>
        <p:nvSpPr>
          <p:cNvPr id="291" name="Google Shape;291;p33"/>
          <p:cNvSpPr txBox="1"/>
          <p:nvPr/>
        </p:nvSpPr>
        <p:spPr>
          <a:xfrm>
            <a:off x="13459163" y="2535812"/>
            <a:ext cx="41571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ulish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Connected TV</a:t>
            </a:r>
            <a:endParaRPr sz="1400"/>
          </a:p>
        </p:txBody>
      </p:sp>
      <p:grpSp>
        <p:nvGrpSpPr>
          <p:cNvPr id="292" name="Google Shape;292;p33"/>
          <p:cNvGrpSpPr/>
          <p:nvPr/>
        </p:nvGrpSpPr>
        <p:grpSpPr>
          <a:xfrm>
            <a:off x="463913" y="4286250"/>
            <a:ext cx="5188882" cy="3902774"/>
            <a:chOff x="633392" y="4889501"/>
            <a:chExt cx="5188882" cy="3902774"/>
          </a:xfrm>
        </p:grpSpPr>
        <p:sp>
          <p:nvSpPr>
            <p:cNvPr id="293" name="Google Shape;293;p33"/>
            <p:cNvSpPr txBox="1"/>
            <p:nvPr/>
          </p:nvSpPr>
          <p:spPr>
            <a:xfrm>
              <a:off x="2712174" y="4960375"/>
              <a:ext cx="3110100" cy="383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900">
                  <a:latin typeface="Mulish"/>
                  <a:ea typeface="Mulish"/>
                  <a:cs typeface="Mulish"/>
                  <a:sym typeface="Mulish"/>
                </a:rPr>
                <a:t>De la</a:t>
              </a:r>
              <a:r>
                <a:rPr b="0" i="0" lang="en" sz="2900" u="none" cap="none" strike="noStrike">
                  <a:solidFill>
                    <a:srgbClr val="000000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b="1" i="0" lang="en" sz="2900" u="none" cap="none" strike="noStrike">
                  <a:solidFill>
                    <a:srgbClr val="000000"/>
                  </a:solidFill>
                  <a:latin typeface="Mulish"/>
                  <a:ea typeface="Mulish"/>
                  <a:cs typeface="Mulish"/>
                  <a:sym typeface="Mulish"/>
                </a:rPr>
                <a:t>web</a:t>
              </a:r>
              <a:r>
                <a:rPr b="0" i="0" lang="en" sz="2900" u="none" cap="none" strike="noStrike">
                  <a:solidFill>
                    <a:srgbClr val="000000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" sz="2900">
                  <a:latin typeface="Mulish"/>
                  <a:ea typeface="Mulish"/>
                  <a:cs typeface="Mulish"/>
                  <a:sym typeface="Mulish"/>
                </a:rPr>
                <a:t>ya es</a:t>
              </a:r>
              <a:r>
                <a:rPr b="0" i="0" lang="en" sz="2900" u="none" cap="none" strike="noStrike">
                  <a:solidFill>
                    <a:srgbClr val="000000"/>
                  </a:solidFill>
                  <a:latin typeface="Mulish"/>
                  <a:ea typeface="Mulish"/>
                  <a:cs typeface="Mulish"/>
                  <a:sym typeface="Mulish"/>
                </a:rPr>
                <a:t> cookieless</a:t>
              </a:r>
              <a:endParaRPr b="0" i="0" sz="29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294" name="Google Shape;294;p33"/>
            <p:cNvSpPr txBox="1"/>
            <p:nvPr/>
          </p:nvSpPr>
          <p:spPr>
            <a:xfrm>
              <a:off x="633392" y="4889501"/>
              <a:ext cx="19599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50" spcFirstLastPara="1" rIns="91450" wrap="square" tIns="4567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5600" u="none" cap="none" strike="noStrike">
                  <a:solidFill>
                    <a:schemeClr val="accent1"/>
                  </a:solidFill>
                  <a:latin typeface="Mulish"/>
                  <a:ea typeface="Mulish"/>
                  <a:cs typeface="Mulish"/>
                  <a:sym typeface="Mulish"/>
                </a:rPr>
                <a:t>40%</a:t>
              </a:r>
              <a:endParaRPr sz="1400"/>
            </a:p>
          </p:txBody>
        </p:sp>
      </p:grpSp>
      <p:grpSp>
        <p:nvGrpSpPr>
          <p:cNvPr id="295" name="Google Shape;295;p33"/>
          <p:cNvGrpSpPr/>
          <p:nvPr/>
        </p:nvGrpSpPr>
        <p:grpSpPr>
          <a:xfrm>
            <a:off x="808722" y="2584681"/>
            <a:ext cx="1069975" cy="838675"/>
            <a:chOff x="1180398" y="4946616"/>
            <a:chExt cx="504063" cy="396050"/>
          </a:xfrm>
        </p:grpSpPr>
        <p:sp>
          <p:nvSpPr>
            <p:cNvPr id="296" name="Google Shape;296;p33"/>
            <p:cNvSpPr/>
            <p:nvPr/>
          </p:nvSpPr>
          <p:spPr>
            <a:xfrm>
              <a:off x="1252407" y="5018625"/>
              <a:ext cx="180023" cy="36005"/>
            </a:xfrm>
            <a:custGeom>
              <a:rect b="b" l="l" r="r" t="t"/>
              <a:pathLst>
                <a:path extrusionOk="0" h="36005" w="180023">
                  <a:moveTo>
                    <a:pt x="148519" y="0"/>
                  </a:moveTo>
                  <a:lnTo>
                    <a:pt x="175522" y="0"/>
                  </a:lnTo>
                  <a:cubicBezTo>
                    <a:pt x="178008" y="0"/>
                    <a:pt x="180023" y="2015"/>
                    <a:pt x="180023" y="4501"/>
                  </a:cubicBezTo>
                  <a:lnTo>
                    <a:pt x="180023" y="31504"/>
                  </a:lnTo>
                  <a:cubicBezTo>
                    <a:pt x="180023" y="33990"/>
                    <a:pt x="178008" y="36005"/>
                    <a:pt x="175522" y="36005"/>
                  </a:cubicBezTo>
                  <a:lnTo>
                    <a:pt x="148519" y="36005"/>
                  </a:lnTo>
                  <a:cubicBezTo>
                    <a:pt x="146032" y="36005"/>
                    <a:pt x="144018" y="33990"/>
                    <a:pt x="144018" y="31504"/>
                  </a:cubicBezTo>
                  <a:lnTo>
                    <a:pt x="144018" y="4501"/>
                  </a:lnTo>
                  <a:cubicBezTo>
                    <a:pt x="144018" y="2015"/>
                    <a:pt x="146032" y="0"/>
                    <a:pt x="148519" y="0"/>
                  </a:cubicBezTo>
                  <a:close/>
                  <a:moveTo>
                    <a:pt x="76510" y="0"/>
                  </a:moveTo>
                  <a:lnTo>
                    <a:pt x="103513" y="0"/>
                  </a:lnTo>
                  <a:cubicBezTo>
                    <a:pt x="105999" y="0"/>
                    <a:pt x="108014" y="2015"/>
                    <a:pt x="108014" y="4501"/>
                  </a:cubicBezTo>
                  <a:lnTo>
                    <a:pt x="108014" y="31504"/>
                  </a:lnTo>
                  <a:cubicBezTo>
                    <a:pt x="108014" y="33990"/>
                    <a:pt x="105999" y="36005"/>
                    <a:pt x="103513" y="36005"/>
                  </a:cubicBezTo>
                  <a:lnTo>
                    <a:pt x="76510" y="36005"/>
                  </a:lnTo>
                  <a:cubicBezTo>
                    <a:pt x="74023" y="36005"/>
                    <a:pt x="72009" y="33990"/>
                    <a:pt x="72009" y="31504"/>
                  </a:cubicBezTo>
                  <a:lnTo>
                    <a:pt x="72009" y="4501"/>
                  </a:lnTo>
                  <a:cubicBezTo>
                    <a:pt x="72009" y="2015"/>
                    <a:pt x="74023" y="0"/>
                    <a:pt x="76510" y="0"/>
                  </a:cubicBezTo>
                  <a:close/>
                  <a:moveTo>
                    <a:pt x="4501" y="0"/>
                  </a:moveTo>
                  <a:lnTo>
                    <a:pt x="31504" y="0"/>
                  </a:lnTo>
                  <a:cubicBezTo>
                    <a:pt x="33990" y="0"/>
                    <a:pt x="36005" y="2015"/>
                    <a:pt x="36005" y="4501"/>
                  </a:cubicBezTo>
                  <a:lnTo>
                    <a:pt x="36005" y="31504"/>
                  </a:lnTo>
                  <a:cubicBezTo>
                    <a:pt x="36005" y="33990"/>
                    <a:pt x="33990" y="36005"/>
                    <a:pt x="31504" y="36005"/>
                  </a:cubicBezTo>
                  <a:lnTo>
                    <a:pt x="4501" y="36005"/>
                  </a:lnTo>
                  <a:cubicBezTo>
                    <a:pt x="2015" y="36005"/>
                    <a:pt x="0" y="33990"/>
                    <a:pt x="0" y="31504"/>
                  </a:cubicBezTo>
                  <a:lnTo>
                    <a:pt x="0" y="4501"/>
                  </a:lnTo>
                  <a:cubicBezTo>
                    <a:pt x="0" y="2015"/>
                    <a:pt x="2015" y="0"/>
                    <a:pt x="4501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1180398" y="4946616"/>
              <a:ext cx="504063" cy="396050"/>
            </a:xfrm>
            <a:custGeom>
              <a:rect b="b" l="l" r="r" t="t"/>
              <a:pathLst>
                <a:path extrusionOk="0" h="396050" w="504063">
                  <a:moveTo>
                    <a:pt x="76510" y="144018"/>
                  </a:moveTo>
                  <a:lnTo>
                    <a:pt x="427553" y="144018"/>
                  </a:lnTo>
                  <a:cubicBezTo>
                    <a:pt x="430040" y="144018"/>
                    <a:pt x="432054" y="146032"/>
                    <a:pt x="432054" y="148519"/>
                  </a:cubicBezTo>
                  <a:lnTo>
                    <a:pt x="432054" y="157520"/>
                  </a:lnTo>
                  <a:cubicBezTo>
                    <a:pt x="432054" y="160006"/>
                    <a:pt x="430040" y="162020"/>
                    <a:pt x="427553" y="162020"/>
                  </a:cubicBezTo>
                  <a:lnTo>
                    <a:pt x="76510" y="162020"/>
                  </a:lnTo>
                  <a:cubicBezTo>
                    <a:pt x="74024" y="162020"/>
                    <a:pt x="72009" y="160006"/>
                    <a:pt x="72009" y="157520"/>
                  </a:cubicBezTo>
                  <a:lnTo>
                    <a:pt x="72009" y="148519"/>
                  </a:lnTo>
                  <a:cubicBezTo>
                    <a:pt x="72009" y="146032"/>
                    <a:pt x="74024" y="144018"/>
                    <a:pt x="76510" y="144018"/>
                  </a:cubicBezTo>
                  <a:close/>
                  <a:moveTo>
                    <a:pt x="54007" y="36005"/>
                  </a:moveTo>
                  <a:cubicBezTo>
                    <a:pt x="49232" y="36005"/>
                    <a:pt x="44653" y="37901"/>
                    <a:pt x="41277" y="41277"/>
                  </a:cubicBezTo>
                  <a:cubicBezTo>
                    <a:pt x="37901" y="44653"/>
                    <a:pt x="36005" y="49232"/>
                    <a:pt x="36005" y="54007"/>
                  </a:cubicBezTo>
                  <a:lnTo>
                    <a:pt x="36005" y="342043"/>
                  </a:lnTo>
                  <a:cubicBezTo>
                    <a:pt x="36005" y="346817"/>
                    <a:pt x="37901" y="351397"/>
                    <a:pt x="41277" y="354772"/>
                  </a:cubicBezTo>
                  <a:cubicBezTo>
                    <a:pt x="44653" y="358148"/>
                    <a:pt x="49232" y="360045"/>
                    <a:pt x="54007" y="360045"/>
                  </a:cubicBezTo>
                  <a:lnTo>
                    <a:pt x="450056" y="360045"/>
                  </a:lnTo>
                  <a:cubicBezTo>
                    <a:pt x="454830" y="360045"/>
                    <a:pt x="459410" y="358148"/>
                    <a:pt x="462786" y="354772"/>
                  </a:cubicBezTo>
                  <a:cubicBezTo>
                    <a:pt x="466161" y="351397"/>
                    <a:pt x="468059" y="346817"/>
                    <a:pt x="468059" y="342043"/>
                  </a:cubicBezTo>
                  <a:lnTo>
                    <a:pt x="468059" y="54007"/>
                  </a:lnTo>
                  <a:cubicBezTo>
                    <a:pt x="468059" y="49232"/>
                    <a:pt x="466161" y="44653"/>
                    <a:pt x="462786" y="41277"/>
                  </a:cubicBezTo>
                  <a:cubicBezTo>
                    <a:pt x="459410" y="37901"/>
                    <a:pt x="454830" y="36005"/>
                    <a:pt x="450056" y="36005"/>
                  </a:cubicBezTo>
                  <a:close/>
                  <a:moveTo>
                    <a:pt x="4501" y="0"/>
                  </a:moveTo>
                  <a:lnTo>
                    <a:pt x="499562" y="0"/>
                  </a:lnTo>
                  <a:cubicBezTo>
                    <a:pt x="500756" y="0"/>
                    <a:pt x="501901" y="474"/>
                    <a:pt x="502745" y="1318"/>
                  </a:cubicBezTo>
                  <a:cubicBezTo>
                    <a:pt x="503590" y="2162"/>
                    <a:pt x="504063" y="3307"/>
                    <a:pt x="504063" y="4501"/>
                  </a:cubicBezTo>
                  <a:lnTo>
                    <a:pt x="504063" y="391549"/>
                  </a:lnTo>
                  <a:cubicBezTo>
                    <a:pt x="504063" y="392742"/>
                    <a:pt x="503590" y="393887"/>
                    <a:pt x="502745" y="394732"/>
                  </a:cubicBezTo>
                  <a:cubicBezTo>
                    <a:pt x="501901" y="395576"/>
                    <a:pt x="500756" y="396050"/>
                    <a:pt x="499562" y="396050"/>
                  </a:cubicBezTo>
                  <a:lnTo>
                    <a:pt x="4501" y="396050"/>
                  </a:lnTo>
                  <a:cubicBezTo>
                    <a:pt x="3307" y="396050"/>
                    <a:pt x="2162" y="395576"/>
                    <a:pt x="1318" y="394732"/>
                  </a:cubicBezTo>
                  <a:cubicBezTo>
                    <a:pt x="474" y="393887"/>
                    <a:pt x="0" y="392742"/>
                    <a:pt x="0" y="391549"/>
                  </a:cubicBezTo>
                  <a:lnTo>
                    <a:pt x="0" y="4501"/>
                  </a:lnTo>
                  <a:cubicBezTo>
                    <a:pt x="0" y="3307"/>
                    <a:pt x="474" y="2162"/>
                    <a:pt x="1318" y="1318"/>
                  </a:cubicBezTo>
                  <a:cubicBezTo>
                    <a:pt x="2162" y="474"/>
                    <a:pt x="3307" y="0"/>
                    <a:pt x="4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8" name="Google Shape;298;p33"/>
          <p:cNvGrpSpPr/>
          <p:nvPr/>
        </p:nvGrpSpPr>
        <p:grpSpPr>
          <a:xfrm>
            <a:off x="6700222" y="2541676"/>
            <a:ext cx="546268" cy="847532"/>
            <a:chOff x="4686428" y="3160449"/>
            <a:chExt cx="324041" cy="504063"/>
          </a:xfrm>
        </p:grpSpPr>
        <p:sp>
          <p:nvSpPr>
            <p:cNvPr id="299" name="Google Shape;299;p33"/>
            <p:cNvSpPr/>
            <p:nvPr/>
          </p:nvSpPr>
          <p:spPr>
            <a:xfrm>
              <a:off x="4686428" y="3160449"/>
              <a:ext cx="324041" cy="504063"/>
            </a:xfrm>
            <a:custGeom>
              <a:rect b="b" l="l" r="r" t="t"/>
              <a:pathLst>
                <a:path extrusionOk="0" h="504063" w="324041">
                  <a:moveTo>
                    <a:pt x="112515" y="72009"/>
                  </a:moveTo>
                  <a:lnTo>
                    <a:pt x="211527" y="72009"/>
                  </a:lnTo>
                  <a:cubicBezTo>
                    <a:pt x="214013" y="72009"/>
                    <a:pt x="216028" y="74024"/>
                    <a:pt x="216028" y="76510"/>
                  </a:cubicBezTo>
                  <a:lnTo>
                    <a:pt x="216028" y="85511"/>
                  </a:lnTo>
                  <a:cubicBezTo>
                    <a:pt x="216028" y="87996"/>
                    <a:pt x="214013" y="90011"/>
                    <a:pt x="211527" y="90011"/>
                  </a:cubicBezTo>
                  <a:lnTo>
                    <a:pt x="112515" y="90011"/>
                  </a:lnTo>
                  <a:cubicBezTo>
                    <a:pt x="110028" y="90011"/>
                    <a:pt x="108014" y="87996"/>
                    <a:pt x="108014" y="85511"/>
                  </a:cubicBezTo>
                  <a:lnTo>
                    <a:pt x="108014" y="76510"/>
                  </a:lnTo>
                  <a:cubicBezTo>
                    <a:pt x="108014" y="74024"/>
                    <a:pt x="110028" y="72009"/>
                    <a:pt x="112515" y="72009"/>
                  </a:cubicBezTo>
                  <a:close/>
                  <a:moveTo>
                    <a:pt x="54007" y="36005"/>
                  </a:moveTo>
                  <a:cubicBezTo>
                    <a:pt x="49232" y="36005"/>
                    <a:pt x="44653" y="37901"/>
                    <a:pt x="41277" y="41277"/>
                  </a:cubicBezTo>
                  <a:cubicBezTo>
                    <a:pt x="37901" y="44653"/>
                    <a:pt x="36005" y="49232"/>
                    <a:pt x="36005" y="54007"/>
                  </a:cubicBezTo>
                  <a:lnTo>
                    <a:pt x="36005" y="450056"/>
                  </a:lnTo>
                  <a:cubicBezTo>
                    <a:pt x="36005" y="454830"/>
                    <a:pt x="37901" y="459410"/>
                    <a:pt x="41277" y="462786"/>
                  </a:cubicBezTo>
                  <a:cubicBezTo>
                    <a:pt x="44653" y="466161"/>
                    <a:pt x="49232" y="468059"/>
                    <a:pt x="54007" y="468059"/>
                  </a:cubicBezTo>
                  <a:lnTo>
                    <a:pt x="270034" y="468059"/>
                  </a:lnTo>
                  <a:cubicBezTo>
                    <a:pt x="274808" y="468059"/>
                    <a:pt x="279388" y="466161"/>
                    <a:pt x="282763" y="462786"/>
                  </a:cubicBezTo>
                  <a:cubicBezTo>
                    <a:pt x="286139" y="459410"/>
                    <a:pt x="288036" y="454830"/>
                    <a:pt x="288036" y="450056"/>
                  </a:cubicBezTo>
                  <a:lnTo>
                    <a:pt x="288036" y="54007"/>
                  </a:lnTo>
                  <a:cubicBezTo>
                    <a:pt x="288036" y="49232"/>
                    <a:pt x="286139" y="44653"/>
                    <a:pt x="282763" y="41277"/>
                  </a:cubicBezTo>
                  <a:cubicBezTo>
                    <a:pt x="279388" y="37901"/>
                    <a:pt x="274808" y="36005"/>
                    <a:pt x="270034" y="36005"/>
                  </a:cubicBezTo>
                  <a:close/>
                  <a:moveTo>
                    <a:pt x="4501" y="0"/>
                  </a:moveTo>
                  <a:lnTo>
                    <a:pt x="319540" y="0"/>
                  </a:lnTo>
                  <a:cubicBezTo>
                    <a:pt x="320733" y="0"/>
                    <a:pt x="321878" y="474"/>
                    <a:pt x="322723" y="1318"/>
                  </a:cubicBezTo>
                  <a:cubicBezTo>
                    <a:pt x="323567" y="2162"/>
                    <a:pt x="324041" y="3307"/>
                    <a:pt x="324041" y="4501"/>
                  </a:cubicBezTo>
                  <a:lnTo>
                    <a:pt x="324041" y="499562"/>
                  </a:lnTo>
                  <a:cubicBezTo>
                    <a:pt x="324041" y="500756"/>
                    <a:pt x="323567" y="501901"/>
                    <a:pt x="322723" y="502745"/>
                  </a:cubicBezTo>
                  <a:cubicBezTo>
                    <a:pt x="321878" y="503590"/>
                    <a:pt x="320733" y="504063"/>
                    <a:pt x="319540" y="504063"/>
                  </a:cubicBezTo>
                  <a:lnTo>
                    <a:pt x="4501" y="504063"/>
                  </a:lnTo>
                  <a:cubicBezTo>
                    <a:pt x="3307" y="504063"/>
                    <a:pt x="2162" y="503590"/>
                    <a:pt x="1318" y="502745"/>
                  </a:cubicBezTo>
                  <a:cubicBezTo>
                    <a:pt x="474" y="501901"/>
                    <a:pt x="0" y="500756"/>
                    <a:pt x="0" y="499562"/>
                  </a:cubicBezTo>
                  <a:lnTo>
                    <a:pt x="0" y="4501"/>
                  </a:lnTo>
                  <a:cubicBezTo>
                    <a:pt x="0" y="3307"/>
                    <a:pt x="474" y="2162"/>
                    <a:pt x="1318" y="1318"/>
                  </a:cubicBezTo>
                  <a:cubicBezTo>
                    <a:pt x="2162" y="474"/>
                    <a:pt x="3307" y="0"/>
                    <a:pt x="4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4830446" y="3556499"/>
              <a:ext cx="36004" cy="36004"/>
            </a:xfrm>
            <a:custGeom>
              <a:rect b="b" l="l" r="r" t="t"/>
              <a:pathLst>
                <a:path extrusionOk="0" h="36004" w="36004">
                  <a:moveTo>
                    <a:pt x="31504" y="0"/>
                  </a:moveTo>
                  <a:lnTo>
                    <a:pt x="4501" y="0"/>
                  </a:lnTo>
                  <a:cubicBezTo>
                    <a:pt x="2014" y="0"/>
                    <a:pt x="0" y="2014"/>
                    <a:pt x="0" y="4501"/>
                  </a:cubicBezTo>
                  <a:lnTo>
                    <a:pt x="0" y="31504"/>
                  </a:lnTo>
                  <a:cubicBezTo>
                    <a:pt x="0" y="33990"/>
                    <a:pt x="2014" y="36005"/>
                    <a:pt x="4501" y="36005"/>
                  </a:cubicBezTo>
                  <a:lnTo>
                    <a:pt x="31504" y="36005"/>
                  </a:lnTo>
                  <a:cubicBezTo>
                    <a:pt x="33990" y="36005"/>
                    <a:pt x="36005" y="33990"/>
                    <a:pt x="36005" y="31504"/>
                  </a:cubicBezTo>
                  <a:lnTo>
                    <a:pt x="36005" y="4501"/>
                  </a:lnTo>
                  <a:cubicBezTo>
                    <a:pt x="36005" y="2014"/>
                    <a:pt x="33990" y="0"/>
                    <a:pt x="31504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1" name="Google Shape;301;p33"/>
          <p:cNvGrpSpPr/>
          <p:nvPr/>
        </p:nvGrpSpPr>
        <p:grpSpPr>
          <a:xfrm>
            <a:off x="12144593" y="2539505"/>
            <a:ext cx="1078544" cy="845210"/>
            <a:chOff x="11467046" y="3214456"/>
            <a:chExt cx="504063" cy="396050"/>
          </a:xfrm>
        </p:grpSpPr>
        <p:sp>
          <p:nvSpPr>
            <p:cNvPr id="302" name="Google Shape;302;p33"/>
            <p:cNvSpPr/>
            <p:nvPr/>
          </p:nvSpPr>
          <p:spPr>
            <a:xfrm>
              <a:off x="11467046" y="3214456"/>
              <a:ext cx="504063" cy="396050"/>
            </a:xfrm>
            <a:custGeom>
              <a:rect b="b" l="l" r="r" t="t"/>
              <a:pathLst>
                <a:path extrusionOk="0" h="396050" w="504063">
                  <a:moveTo>
                    <a:pt x="157520" y="360045"/>
                  </a:moveTo>
                  <a:lnTo>
                    <a:pt x="346543" y="360045"/>
                  </a:lnTo>
                  <a:cubicBezTo>
                    <a:pt x="349029" y="360045"/>
                    <a:pt x="351044" y="362059"/>
                    <a:pt x="351044" y="364546"/>
                  </a:cubicBezTo>
                  <a:lnTo>
                    <a:pt x="351044" y="391549"/>
                  </a:lnTo>
                  <a:cubicBezTo>
                    <a:pt x="351044" y="394035"/>
                    <a:pt x="349029" y="396050"/>
                    <a:pt x="346543" y="396050"/>
                  </a:cubicBezTo>
                  <a:lnTo>
                    <a:pt x="157520" y="396050"/>
                  </a:lnTo>
                  <a:cubicBezTo>
                    <a:pt x="155033" y="396050"/>
                    <a:pt x="153019" y="394035"/>
                    <a:pt x="153019" y="391549"/>
                  </a:cubicBezTo>
                  <a:lnTo>
                    <a:pt x="153019" y="364546"/>
                  </a:lnTo>
                  <a:cubicBezTo>
                    <a:pt x="153019" y="362059"/>
                    <a:pt x="155033" y="360045"/>
                    <a:pt x="157520" y="360045"/>
                  </a:cubicBezTo>
                  <a:close/>
                  <a:moveTo>
                    <a:pt x="54007" y="36005"/>
                  </a:moveTo>
                  <a:cubicBezTo>
                    <a:pt x="49232" y="36005"/>
                    <a:pt x="44653" y="37901"/>
                    <a:pt x="41277" y="41277"/>
                  </a:cubicBezTo>
                  <a:cubicBezTo>
                    <a:pt x="37901" y="44653"/>
                    <a:pt x="36005" y="49232"/>
                    <a:pt x="36005" y="54007"/>
                  </a:cubicBezTo>
                  <a:lnTo>
                    <a:pt x="36005" y="270034"/>
                  </a:lnTo>
                  <a:cubicBezTo>
                    <a:pt x="36005" y="274808"/>
                    <a:pt x="37901" y="279388"/>
                    <a:pt x="41277" y="282763"/>
                  </a:cubicBezTo>
                  <a:cubicBezTo>
                    <a:pt x="44653" y="286139"/>
                    <a:pt x="49232" y="288036"/>
                    <a:pt x="54007" y="288036"/>
                  </a:cubicBezTo>
                  <a:lnTo>
                    <a:pt x="450056" y="288036"/>
                  </a:lnTo>
                  <a:cubicBezTo>
                    <a:pt x="454830" y="288036"/>
                    <a:pt x="459410" y="286139"/>
                    <a:pt x="462786" y="282763"/>
                  </a:cubicBezTo>
                  <a:cubicBezTo>
                    <a:pt x="466161" y="279388"/>
                    <a:pt x="468059" y="274808"/>
                    <a:pt x="468059" y="270034"/>
                  </a:cubicBezTo>
                  <a:lnTo>
                    <a:pt x="468059" y="54007"/>
                  </a:lnTo>
                  <a:cubicBezTo>
                    <a:pt x="468059" y="49232"/>
                    <a:pt x="466161" y="44653"/>
                    <a:pt x="462786" y="41277"/>
                  </a:cubicBezTo>
                  <a:cubicBezTo>
                    <a:pt x="459410" y="37901"/>
                    <a:pt x="454830" y="36005"/>
                    <a:pt x="450056" y="36005"/>
                  </a:cubicBezTo>
                  <a:close/>
                  <a:moveTo>
                    <a:pt x="4501" y="0"/>
                  </a:moveTo>
                  <a:lnTo>
                    <a:pt x="499562" y="0"/>
                  </a:lnTo>
                  <a:cubicBezTo>
                    <a:pt x="500756" y="0"/>
                    <a:pt x="501901" y="474"/>
                    <a:pt x="502745" y="1318"/>
                  </a:cubicBezTo>
                  <a:cubicBezTo>
                    <a:pt x="503590" y="2162"/>
                    <a:pt x="504063" y="3307"/>
                    <a:pt x="504063" y="4501"/>
                  </a:cubicBezTo>
                  <a:lnTo>
                    <a:pt x="504063" y="319540"/>
                  </a:lnTo>
                  <a:cubicBezTo>
                    <a:pt x="504063" y="320733"/>
                    <a:pt x="503590" y="321878"/>
                    <a:pt x="502745" y="322723"/>
                  </a:cubicBezTo>
                  <a:cubicBezTo>
                    <a:pt x="501901" y="323567"/>
                    <a:pt x="500756" y="324041"/>
                    <a:pt x="499562" y="324041"/>
                  </a:cubicBezTo>
                  <a:lnTo>
                    <a:pt x="4501" y="324041"/>
                  </a:lnTo>
                  <a:cubicBezTo>
                    <a:pt x="3307" y="324041"/>
                    <a:pt x="2162" y="323567"/>
                    <a:pt x="1318" y="322723"/>
                  </a:cubicBezTo>
                  <a:cubicBezTo>
                    <a:pt x="474" y="321878"/>
                    <a:pt x="0" y="320733"/>
                    <a:pt x="0" y="319540"/>
                  </a:cubicBezTo>
                  <a:lnTo>
                    <a:pt x="0" y="4501"/>
                  </a:lnTo>
                  <a:cubicBezTo>
                    <a:pt x="0" y="3307"/>
                    <a:pt x="474" y="2162"/>
                    <a:pt x="1318" y="1318"/>
                  </a:cubicBezTo>
                  <a:cubicBezTo>
                    <a:pt x="2162" y="474"/>
                    <a:pt x="3307" y="0"/>
                    <a:pt x="4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11606504" y="3286333"/>
              <a:ext cx="225149" cy="180155"/>
            </a:xfrm>
            <a:custGeom>
              <a:rect b="b" l="l" r="r" t="t"/>
              <a:pathLst>
                <a:path extrusionOk="0" h="180155" w="225149">
                  <a:moveTo>
                    <a:pt x="99072" y="144150"/>
                  </a:moveTo>
                  <a:lnTo>
                    <a:pt x="126075" y="144150"/>
                  </a:lnTo>
                  <a:cubicBezTo>
                    <a:pt x="128561" y="144150"/>
                    <a:pt x="130576" y="146164"/>
                    <a:pt x="130576" y="148651"/>
                  </a:cubicBezTo>
                  <a:lnTo>
                    <a:pt x="130576" y="175654"/>
                  </a:lnTo>
                  <a:cubicBezTo>
                    <a:pt x="130576" y="178140"/>
                    <a:pt x="128561" y="180155"/>
                    <a:pt x="126075" y="180155"/>
                  </a:cubicBezTo>
                  <a:lnTo>
                    <a:pt x="99072" y="180155"/>
                  </a:lnTo>
                  <a:cubicBezTo>
                    <a:pt x="96585" y="180155"/>
                    <a:pt x="94571" y="178140"/>
                    <a:pt x="94571" y="175654"/>
                  </a:cubicBezTo>
                  <a:lnTo>
                    <a:pt x="94571" y="148651"/>
                  </a:lnTo>
                  <a:cubicBezTo>
                    <a:pt x="94571" y="146164"/>
                    <a:pt x="96585" y="144150"/>
                    <a:pt x="99072" y="144150"/>
                  </a:cubicBezTo>
                  <a:close/>
                  <a:moveTo>
                    <a:pt x="112754" y="72515"/>
                  </a:moveTo>
                  <a:cubicBezTo>
                    <a:pt x="134950" y="72515"/>
                    <a:pt x="156364" y="80715"/>
                    <a:pt x="172881" y="95542"/>
                  </a:cubicBezTo>
                  <a:cubicBezTo>
                    <a:pt x="173317" y="95963"/>
                    <a:pt x="173664" y="96465"/>
                    <a:pt x="173900" y="97023"/>
                  </a:cubicBezTo>
                  <a:cubicBezTo>
                    <a:pt x="174136" y="97580"/>
                    <a:pt x="174258" y="98177"/>
                    <a:pt x="174258" y="98782"/>
                  </a:cubicBezTo>
                  <a:cubicBezTo>
                    <a:pt x="174258" y="99389"/>
                    <a:pt x="174136" y="99986"/>
                    <a:pt x="173900" y="100543"/>
                  </a:cubicBezTo>
                  <a:cubicBezTo>
                    <a:pt x="173664" y="101101"/>
                    <a:pt x="173317" y="101603"/>
                    <a:pt x="172881" y="102022"/>
                  </a:cubicBezTo>
                  <a:lnTo>
                    <a:pt x="153799" y="121105"/>
                  </a:lnTo>
                  <a:cubicBezTo>
                    <a:pt x="153397" y="121508"/>
                    <a:pt x="152920" y="121829"/>
                    <a:pt x="152395" y="122046"/>
                  </a:cubicBezTo>
                  <a:cubicBezTo>
                    <a:pt x="151871" y="122264"/>
                    <a:pt x="151307" y="122376"/>
                    <a:pt x="150738" y="122376"/>
                  </a:cubicBezTo>
                  <a:cubicBezTo>
                    <a:pt x="150170" y="122376"/>
                    <a:pt x="149606" y="122264"/>
                    <a:pt x="149082" y="122046"/>
                  </a:cubicBezTo>
                  <a:cubicBezTo>
                    <a:pt x="148557" y="121829"/>
                    <a:pt x="148079" y="121508"/>
                    <a:pt x="147678" y="121105"/>
                  </a:cubicBezTo>
                  <a:cubicBezTo>
                    <a:pt x="137896" y="112739"/>
                    <a:pt x="125445" y="108143"/>
                    <a:pt x="112574" y="108143"/>
                  </a:cubicBezTo>
                  <a:cubicBezTo>
                    <a:pt x="99826" y="108228"/>
                    <a:pt x="87518" y="112820"/>
                    <a:pt x="77829" y="121105"/>
                  </a:cubicBezTo>
                  <a:cubicBezTo>
                    <a:pt x="77428" y="121508"/>
                    <a:pt x="76951" y="121829"/>
                    <a:pt x="76425" y="122046"/>
                  </a:cubicBezTo>
                  <a:cubicBezTo>
                    <a:pt x="75901" y="122264"/>
                    <a:pt x="75338" y="122376"/>
                    <a:pt x="74769" y="122376"/>
                  </a:cubicBezTo>
                  <a:cubicBezTo>
                    <a:pt x="74200" y="122376"/>
                    <a:pt x="73637" y="122264"/>
                    <a:pt x="73113" y="122046"/>
                  </a:cubicBezTo>
                  <a:cubicBezTo>
                    <a:pt x="72587" y="121829"/>
                    <a:pt x="72110" y="121508"/>
                    <a:pt x="71709" y="121105"/>
                  </a:cubicBezTo>
                  <a:lnTo>
                    <a:pt x="52626" y="102022"/>
                  </a:lnTo>
                  <a:cubicBezTo>
                    <a:pt x="52191" y="101603"/>
                    <a:pt x="51845" y="101101"/>
                    <a:pt x="51607" y="100543"/>
                  </a:cubicBezTo>
                  <a:cubicBezTo>
                    <a:pt x="51371" y="99986"/>
                    <a:pt x="51249" y="99389"/>
                    <a:pt x="51249" y="98782"/>
                  </a:cubicBezTo>
                  <a:cubicBezTo>
                    <a:pt x="51249" y="98177"/>
                    <a:pt x="51371" y="97580"/>
                    <a:pt x="51607" y="97023"/>
                  </a:cubicBezTo>
                  <a:cubicBezTo>
                    <a:pt x="51845" y="96465"/>
                    <a:pt x="52191" y="95963"/>
                    <a:pt x="52626" y="95542"/>
                  </a:cubicBezTo>
                  <a:cubicBezTo>
                    <a:pt x="69143" y="80715"/>
                    <a:pt x="90557" y="72515"/>
                    <a:pt x="112754" y="72515"/>
                  </a:cubicBezTo>
                  <a:close/>
                  <a:moveTo>
                    <a:pt x="112573" y="0"/>
                  </a:moveTo>
                  <a:cubicBezTo>
                    <a:pt x="153946" y="0"/>
                    <a:pt x="193751" y="15827"/>
                    <a:pt x="223827" y="44235"/>
                  </a:cubicBezTo>
                  <a:cubicBezTo>
                    <a:pt x="224677" y="45137"/>
                    <a:pt x="225149" y="46329"/>
                    <a:pt x="225149" y="47566"/>
                  </a:cubicBezTo>
                  <a:cubicBezTo>
                    <a:pt x="225149" y="48804"/>
                    <a:pt x="224677" y="49994"/>
                    <a:pt x="223827" y="50896"/>
                  </a:cubicBezTo>
                  <a:lnTo>
                    <a:pt x="204745" y="69979"/>
                  </a:lnTo>
                  <a:cubicBezTo>
                    <a:pt x="204358" y="70405"/>
                    <a:pt x="203884" y="70746"/>
                    <a:pt x="203359" y="70978"/>
                  </a:cubicBezTo>
                  <a:cubicBezTo>
                    <a:pt x="202831" y="71210"/>
                    <a:pt x="202261" y="71331"/>
                    <a:pt x="201685" y="71331"/>
                  </a:cubicBezTo>
                  <a:cubicBezTo>
                    <a:pt x="201109" y="71331"/>
                    <a:pt x="200540" y="71210"/>
                    <a:pt x="200012" y="70978"/>
                  </a:cubicBezTo>
                  <a:cubicBezTo>
                    <a:pt x="199487" y="70746"/>
                    <a:pt x="199013" y="70405"/>
                    <a:pt x="198624" y="69979"/>
                  </a:cubicBezTo>
                  <a:cubicBezTo>
                    <a:pt x="175283" y="48162"/>
                    <a:pt x="144526" y="36025"/>
                    <a:pt x="112573" y="36025"/>
                  </a:cubicBezTo>
                  <a:cubicBezTo>
                    <a:pt x="80623" y="36025"/>
                    <a:pt x="49864" y="48162"/>
                    <a:pt x="26523" y="69979"/>
                  </a:cubicBezTo>
                  <a:cubicBezTo>
                    <a:pt x="26136" y="70405"/>
                    <a:pt x="25662" y="70746"/>
                    <a:pt x="25137" y="70978"/>
                  </a:cubicBezTo>
                  <a:cubicBezTo>
                    <a:pt x="24609" y="71210"/>
                    <a:pt x="24038" y="71331"/>
                    <a:pt x="23462" y="71331"/>
                  </a:cubicBezTo>
                  <a:cubicBezTo>
                    <a:pt x="22886" y="71331"/>
                    <a:pt x="22317" y="71210"/>
                    <a:pt x="21790" y="70978"/>
                  </a:cubicBezTo>
                  <a:cubicBezTo>
                    <a:pt x="21264" y="70746"/>
                    <a:pt x="20791" y="70405"/>
                    <a:pt x="20402" y="69979"/>
                  </a:cubicBezTo>
                  <a:lnTo>
                    <a:pt x="1320" y="50896"/>
                  </a:lnTo>
                  <a:cubicBezTo>
                    <a:pt x="472" y="49994"/>
                    <a:pt x="0" y="48804"/>
                    <a:pt x="0" y="47566"/>
                  </a:cubicBezTo>
                  <a:cubicBezTo>
                    <a:pt x="0" y="46329"/>
                    <a:pt x="472" y="45137"/>
                    <a:pt x="1320" y="44235"/>
                  </a:cubicBezTo>
                  <a:cubicBezTo>
                    <a:pt x="31398" y="15827"/>
                    <a:pt x="71202" y="0"/>
                    <a:pt x="112573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4" name="Google Shape;304;p33"/>
          <p:cNvGrpSpPr/>
          <p:nvPr/>
        </p:nvGrpSpPr>
        <p:grpSpPr>
          <a:xfrm>
            <a:off x="965535" y="6248124"/>
            <a:ext cx="4458528" cy="1424745"/>
            <a:chOff x="4636604" y="3795549"/>
            <a:chExt cx="2973740" cy="949830"/>
          </a:xfrm>
        </p:grpSpPr>
        <p:pic>
          <p:nvPicPr>
            <p:cNvPr id="305" name="Google Shape;30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34499" y="3816832"/>
              <a:ext cx="511473" cy="5114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44346" y="3808282"/>
              <a:ext cx="528591" cy="5285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71638" y="3812216"/>
              <a:ext cx="522738" cy="5207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33"/>
            <p:cNvSpPr txBox="1"/>
            <p:nvPr/>
          </p:nvSpPr>
          <p:spPr>
            <a:xfrm>
              <a:off x="4636604" y="4262975"/>
              <a:ext cx="777300" cy="4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2875" lIns="182875" spcFirstLastPara="1" rIns="182875" wrap="square" tIns="1828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60% </a:t>
              </a:r>
              <a:endParaRPr b="1" i="0" sz="23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pic>
          <p:nvPicPr>
            <p:cNvPr id="309" name="Google Shape;309;p33"/>
            <p:cNvPicPr preferRelativeResize="0"/>
            <p:nvPr/>
          </p:nvPicPr>
          <p:blipFill rotWithShape="1">
            <a:blip r:embed="rId6">
              <a:alphaModFix/>
            </a:blip>
            <a:srcRect b="16451" l="27850" r="27774" t="15930"/>
            <a:stretch/>
          </p:blipFill>
          <p:spPr>
            <a:xfrm>
              <a:off x="7058144" y="3795549"/>
              <a:ext cx="500415" cy="505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3"/>
            <p:cNvSpPr txBox="1"/>
            <p:nvPr/>
          </p:nvSpPr>
          <p:spPr>
            <a:xfrm>
              <a:off x="5744337" y="4262979"/>
              <a:ext cx="1814100" cy="4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2875" lIns="182875" spcFirstLastPara="1" rIns="182875" wrap="square" tIns="1828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40% </a:t>
              </a:r>
              <a:endParaRPr b="1" i="0" sz="23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311" name="Google Shape;311;p33"/>
            <p:cNvGrpSpPr/>
            <p:nvPr/>
          </p:nvGrpSpPr>
          <p:grpSpPr>
            <a:xfrm>
              <a:off x="6096860" y="4149703"/>
              <a:ext cx="178609" cy="178609"/>
              <a:chOff x="5768605" y="338459"/>
              <a:chExt cx="704850" cy="704850"/>
            </a:xfrm>
          </p:grpSpPr>
          <p:sp>
            <p:nvSpPr>
              <p:cNvPr id="312" name="Google Shape;312;p33"/>
              <p:cNvSpPr/>
              <p:nvPr/>
            </p:nvSpPr>
            <p:spPr>
              <a:xfrm>
                <a:off x="5768605" y="338459"/>
                <a:ext cx="704850" cy="704850"/>
              </a:xfrm>
              <a:custGeom>
                <a:rect b="b" l="l" r="r" t="t"/>
                <a:pathLst>
                  <a:path extrusionOk="0" h="704850" w="704850">
                    <a:moveTo>
                      <a:pt x="704850" y="352425"/>
                    </a:moveTo>
                    <a:cubicBezTo>
                      <a:pt x="704850" y="547064"/>
                      <a:pt x="547064" y="704850"/>
                      <a:pt x="352425" y="704850"/>
                    </a:cubicBezTo>
                    <a:cubicBezTo>
                      <a:pt x="157786" y="704850"/>
                      <a:pt x="0" y="547064"/>
                      <a:pt x="0" y="352425"/>
                    </a:cubicBezTo>
                    <a:cubicBezTo>
                      <a:pt x="0" y="157786"/>
                      <a:pt x="157786" y="0"/>
                      <a:pt x="352425" y="0"/>
                    </a:cubicBezTo>
                    <a:cubicBezTo>
                      <a:pt x="547064" y="0"/>
                      <a:pt x="704850" y="157786"/>
                      <a:pt x="704850" y="352425"/>
                    </a:cubicBezTo>
                    <a:close/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0"/>
                    </a:moveTo>
                    <a:lnTo>
                      <a:pt x="0" y="28575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285750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</p:grpSp>
        <p:grpSp>
          <p:nvGrpSpPr>
            <p:cNvPr id="315" name="Google Shape;315;p33"/>
            <p:cNvGrpSpPr/>
            <p:nvPr/>
          </p:nvGrpSpPr>
          <p:grpSpPr>
            <a:xfrm>
              <a:off x="6771310" y="4149703"/>
              <a:ext cx="178609" cy="178609"/>
              <a:chOff x="5768605" y="338459"/>
              <a:chExt cx="704850" cy="704850"/>
            </a:xfrm>
          </p:grpSpPr>
          <p:sp>
            <p:nvSpPr>
              <p:cNvPr id="316" name="Google Shape;316;p33"/>
              <p:cNvSpPr/>
              <p:nvPr/>
            </p:nvSpPr>
            <p:spPr>
              <a:xfrm>
                <a:off x="5768605" y="338459"/>
                <a:ext cx="704850" cy="704850"/>
              </a:xfrm>
              <a:custGeom>
                <a:rect b="b" l="l" r="r" t="t"/>
                <a:pathLst>
                  <a:path extrusionOk="0" h="704850" w="704850">
                    <a:moveTo>
                      <a:pt x="704850" y="352425"/>
                    </a:moveTo>
                    <a:cubicBezTo>
                      <a:pt x="704850" y="547064"/>
                      <a:pt x="547064" y="704850"/>
                      <a:pt x="352425" y="704850"/>
                    </a:cubicBezTo>
                    <a:cubicBezTo>
                      <a:pt x="157786" y="704850"/>
                      <a:pt x="0" y="547064"/>
                      <a:pt x="0" y="352425"/>
                    </a:cubicBezTo>
                    <a:cubicBezTo>
                      <a:pt x="0" y="157786"/>
                      <a:pt x="157786" y="0"/>
                      <a:pt x="352425" y="0"/>
                    </a:cubicBezTo>
                    <a:cubicBezTo>
                      <a:pt x="547064" y="0"/>
                      <a:pt x="704850" y="157786"/>
                      <a:pt x="704850" y="352425"/>
                    </a:cubicBezTo>
                    <a:close/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0"/>
                    </a:moveTo>
                    <a:lnTo>
                      <a:pt x="0" y="28575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285750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</p:grpSp>
        <p:grpSp>
          <p:nvGrpSpPr>
            <p:cNvPr id="319" name="Google Shape;319;p33"/>
            <p:cNvGrpSpPr/>
            <p:nvPr/>
          </p:nvGrpSpPr>
          <p:grpSpPr>
            <a:xfrm>
              <a:off x="7431735" y="4149703"/>
              <a:ext cx="178609" cy="178609"/>
              <a:chOff x="5768605" y="338459"/>
              <a:chExt cx="704850" cy="704850"/>
            </a:xfrm>
          </p:grpSpPr>
          <p:sp>
            <p:nvSpPr>
              <p:cNvPr id="320" name="Google Shape;320;p33"/>
              <p:cNvSpPr/>
              <p:nvPr/>
            </p:nvSpPr>
            <p:spPr>
              <a:xfrm>
                <a:off x="5768605" y="338459"/>
                <a:ext cx="704850" cy="704850"/>
              </a:xfrm>
              <a:custGeom>
                <a:rect b="b" l="l" r="r" t="t"/>
                <a:pathLst>
                  <a:path extrusionOk="0" h="704850" w="704850">
                    <a:moveTo>
                      <a:pt x="704850" y="352425"/>
                    </a:moveTo>
                    <a:cubicBezTo>
                      <a:pt x="704850" y="547064"/>
                      <a:pt x="547064" y="704850"/>
                      <a:pt x="352425" y="704850"/>
                    </a:cubicBezTo>
                    <a:cubicBezTo>
                      <a:pt x="157786" y="704850"/>
                      <a:pt x="0" y="547064"/>
                      <a:pt x="0" y="352425"/>
                    </a:cubicBezTo>
                    <a:cubicBezTo>
                      <a:pt x="0" y="157786"/>
                      <a:pt x="157786" y="0"/>
                      <a:pt x="352425" y="0"/>
                    </a:cubicBezTo>
                    <a:cubicBezTo>
                      <a:pt x="547064" y="0"/>
                      <a:pt x="704850" y="157786"/>
                      <a:pt x="704850" y="352425"/>
                    </a:cubicBezTo>
                    <a:close/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0"/>
                    </a:moveTo>
                    <a:lnTo>
                      <a:pt x="0" y="28575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5978155" y="548009"/>
                <a:ext cx="285750" cy="285750"/>
              </a:xfrm>
              <a:custGeom>
                <a:rect b="b" l="l" r="r" t="t"/>
                <a:pathLst>
                  <a:path extrusionOk="0" h="285750" w="285750">
                    <a:moveTo>
                      <a:pt x="285750" y="285750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3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</p:grpSp>
        <p:cxnSp>
          <p:nvCxnSpPr>
            <p:cNvPr id="323" name="Google Shape;323;p33"/>
            <p:cNvCxnSpPr/>
            <p:nvPr/>
          </p:nvCxnSpPr>
          <p:spPr>
            <a:xfrm>
              <a:off x="5530065" y="3813832"/>
              <a:ext cx="0" cy="808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24" name="Google Shape;324;p33"/>
          <p:cNvGrpSpPr/>
          <p:nvPr/>
        </p:nvGrpSpPr>
        <p:grpSpPr>
          <a:xfrm>
            <a:off x="7897584" y="6427972"/>
            <a:ext cx="2172036" cy="1057050"/>
            <a:chOff x="9223225" y="3775029"/>
            <a:chExt cx="1448700" cy="704700"/>
          </a:xfrm>
        </p:grpSpPr>
        <p:sp>
          <p:nvSpPr>
            <p:cNvPr id="325" name="Google Shape;325;p33"/>
            <p:cNvSpPr/>
            <p:nvPr/>
          </p:nvSpPr>
          <p:spPr>
            <a:xfrm>
              <a:off x="9223225" y="3775029"/>
              <a:ext cx="1448700" cy="704700"/>
            </a:xfrm>
            <a:prstGeom prst="roundRect">
              <a:avLst>
                <a:gd fmla="val 16667" name="adj"/>
              </a:avLst>
            </a:prstGeom>
            <a:solidFill>
              <a:srgbClr val="EFEFEF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25" lIns="137125" spcFirstLastPara="1" rIns="137125" wrap="square" tIns="1371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6" name="Google Shape;326;p33"/>
            <p:cNvPicPr preferRelativeResize="0"/>
            <p:nvPr/>
          </p:nvPicPr>
          <p:blipFill rotWithShape="1">
            <a:blip r:embed="rId7">
              <a:alphaModFix/>
            </a:blip>
            <a:srcRect b="39135" l="25844" r="23329" t="49574"/>
            <a:stretch/>
          </p:blipFill>
          <p:spPr>
            <a:xfrm>
              <a:off x="9341342" y="3868420"/>
              <a:ext cx="1201200" cy="5336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7" name="Google Shape;327;p33"/>
          <p:cNvGrpSpPr/>
          <p:nvPr/>
        </p:nvGrpSpPr>
        <p:grpSpPr>
          <a:xfrm>
            <a:off x="13263851" y="6587980"/>
            <a:ext cx="2871323" cy="736763"/>
            <a:chOff x="1563725" y="4247429"/>
            <a:chExt cx="1448700" cy="375000"/>
          </a:xfrm>
        </p:grpSpPr>
        <p:sp>
          <p:nvSpPr>
            <p:cNvPr id="328" name="Google Shape;328;p33"/>
            <p:cNvSpPr/>
            <p:nvPr/>
          </p:nvSpPr>
          <p:spPr>
            <a:xfrm>
              <a:off x="1563725" y="4247429"/>
              <a:ext cx="1448700" cy="375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25" lIns="137125" spcFirstLastPara="1" rIns="137125" wrap="square" tIns="1371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2300" u="none" cap="none" strike="noStrike">
                  <a:solidFill>
                    <a:schemeClr val="accent1"/>
                  </a:solidFill>
                  <a:latin typeface="Mulish"/>
                  <a:ea typeface="Mulish"/>
                  <a:cs typeface="Mulish"/>
                  <a:sym typeface="Mulish"/>
                </a:rPr>
                <a:t>185.22.124.1</a:t>
              </a:r>
              <a:endParaRPr b="0" i="0" sz="23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cxnSp>
          <p:nvCxnSpPr>
            <p:cNvPr id="329" name="Google Shape;329;p33"/>
            <p:cNvCxnSpPr/>
            <p:nvPr/>
          </p:nvCxnSpPr>
          <p:spPr>
            <a:xfrm flipH="1">
              <a:off x="1662250" y="4266604"/>
              <a:ext cx="1248300" cy="3300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30" name="Google Shape;330;p33"/>
          <p:cNvGrpSpPr/>
          <p:nvPr/>
        </p:nvGrpSpPr>
        <p:grpSpPr>
          <a:xfrm>
            <a:off x="3111738" y="8132569"/>
            <a:ext cx="12085775" cy="1926277"/>
            <a:chOff x="2399595" y="4792825"/>
            <a:chExt cx="8061483" cy="1284185"/>
          </a:xfrm>
        </p:grpSpPr>
        <p:sp>
          <p:nvSpPr>
            <p:cNvPr id="331" name="Google Shape;331;p33"/>
            <p:cNvSpPr/>
            <p:nvPr/>
          </p:nvSpPr>
          <p:spPr>
            <a:xfrm>
              <a:off x="2399595" y="4792825"/>
              <a:ext cx="7953900" cy="1176900"/>
            </a:xfrm>
            <a:prstGeom prst="roundRect">
              <a:avLst>
                <a:gd fmla="val 4897" name="adj"/>
              </a:avLst>
            </a:prstGeom>
            <a:solidFill>
              <a:schemeClr val="lt1"/>
            </a:solidFill>
            <a:ln cap="flat" cmpd="sng" w="9525">
              <a:solidFill>
                <a:srgbClr val="32DB8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775" lIns="182775" spcFirstLastPara="1" rIns="182775" wrap="square" tIns="182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332" name="Google Shape;332;p33"/>
            <p:cNvSpPr txBox="1"/>
            <p:nvPr/>
          </p:nvSpPr>
          <p:spPr>
            <a:xfrm>
              <a:off x="2549479" y="4907310"/>
              <a:ext cx="30000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25" lIns="137125" spcFirstLastPara="1" rIns="137125" wrap="square" tIns="1371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170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Las marcas están perdiendo </a:t>
              </a:r>
              <a:r>
                <a:rPr b="1"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conectividad de datos</a:t>
              </a:r>
              <a:r>
                <a:rPr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 con sus audiencias, en todos los canales.</a:t>
              </a:r>
              <a:r>
                <a:rPr b="0" i="0" lang="en" sz="24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endParaRPr b="1" i="0" sz="24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333" name="Google Shape;333;p33"/>
            <p:cNvSpPr txBox="1"/>
            <p:nvPr/>
          </p:nvSpPr>
          <p:spPr>
            <a:xfrm>
              <a:off x="5676078" y="4907300"/>
              <a:ext cx="47850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25" lIns="137125" spcFirstLastPara="1" rIns="137125" wrap="square" tIns="1371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Los </a:t>
              </a:r>
              <a:r>
                <a:rPr b="0" i="0" lang="en" sz="24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Publishers son v</a:t>
              </a:r>
              <a:r>
                <a:rPr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íctimas de </a:t>
              </a:r>
              <a:r>
                <a:rPr b="1"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pérdidas de datos</a:t>
              </a:r>
              <a:r>
                <a:rPr b="0" i="0" lang="en" sz="24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, </a:t>
              </a:r>
              <a:r>
                <a:rPr lang="en" sz="24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evitando que conecten su inventario con audiencias de first, second y third party de los anunciantes.</a:t>
              </a:r>
              <a:endParaRPr b="1" i="0" sz="24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cxnSp>
          <p:nvCxnSpPr>
            <p:cNvPr id="334" name="Google Shape;334;p33"/>
            <p:cNvCxnSpPr/>
            <p:nvPr/>
          </p:nvCxnSpPr>
          <p:spPr>
            <a:xfrm>
              <a:off x="5536525" y="4879213"/>
              <a:ext cx="0" cy="9831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35" name="Google Shape;335;p33"/>
          <p:cNvSpPr txBox="1"/>
          <p:nvPr>
            <p:ph type="title"/>
          </p:nvPr>
        </p:nvSpPr>
        <p:spPr>
          <a:xfrm>
            <a:off x="383026" y="465550"/>
            <a:ext cx="16939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"/>
              <a:t>Los identificadores usuales están perdiendo señal</a:t>
            </a:r>
            <a:endParaRPr/>
          </a:p>
        </p:txBody>
      </p:sp>
      <p:pic>
        <p:nvPicPr>
          <p:cNvPr id="336" name="Google Shape;336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4"/>
          <p:cNvSpPr txBox="1"/>
          <p:nvPr>
            <p:ph type="title"/>
          </p:nvPr>
        </p:nvSpPr>
        <p:spPr>
          <a:xfrm>
            <a:off x="350650" y="28125"/>
            <a:ext cx="143892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¿Qué sucede con los</a:t>
            </a:r>
            <a:r>
              <a:rPr lang="en"/>
              <a:t> “walled-gardens”?</a:t>
            </a:r>
            <a:endParaRPr/>
          </a:p>
        </p:txBody>
      </p:sp>
      <p:sp>
        <p:nvSpPr>
          <p:cNvPr id="342" name="Google Shape;342;p34"/>
          <p:cNvSpPr txBox="1"/>
          <p:nvPr>
            <p:ph idx="1" type="body"/>
          </p:nvPr>
        </p:nvSpPr>
        <p:spPr>
          <a:xfrm>
            <a:off x="660426" y="1549745"/>
            <a:ext cx="148788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SzPts val="2000"/>
              <a:buNone/>
            </a:pPr>
            <a:r>
              <a:rPr lang="en"/>
              <a:t>La capacidad para alcanzar a audiencias basadas en personas a gran escala y medir los resultados dispara la inversión en los denominados “Walled-Gardens”.</a:t>
            </a:r>
            <a:endParaRPr/>
          </a:p>
        </p:txBody>
      </p:sp>
      <p:sp>
        <p:nvSpPr>
          <p:cNvPr id="343" name="Google Shape;343;p34"/>
          <p:cNvSpPr txBox="1"/>
          <p:nvPr/>
        </p:nvSpPr>
        <p:spPr>
          <a:xfrm>
            <a:off x="1345825" y="9407868"/>
            <a:ext cx="104943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50" lIns="182800" spcFirstLastPara="1" rIns="182800" wrap="square" tIns="91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chemeClr val="hlink"/>
                </a:solidFill>
                <a:latin typeface="Mulish"/>
                <a:ea typeface="Mulish"/>
                <a:cs typeface="Mulish"/>
                <a:sym typeface="Mulish"/>
                <a:hlinkClick r:id="rId3"/>
              </a:rPr>
              <a:t>Sources: Harris Poll/OpenX study (October 2020):</a:t>
            </a:r>
            <a:r>
              <a:rPr lang="en" sz="1200">
                <a:solidFill>
                  <a:srgbClr val="9E9E9E"/>
                </a:solidFill>
                <a:latin typeface="Mulish"/>
                <a:ea typeface="Mulish"/>
                <a:cs typeface="Mulish"/>
                <a:sym typeface="Mulish"/>
              </a:rPr>
              <a:t>Fuente Time Spent: Comscore MMX® Multi-Platform, Total Minutos, Septiembre 2022, Argentina, Google+Meta+bydance vs open internet </a:t>
            </a:r>
            <a:endParaRPr b="0" i="0" sz="1200" u="none" cap="none" strike="noStrike">
              <a:solidFill>
                <a:srgbClr val="9E9E9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4" name="Google Shape;344;p34"/>
          <p:cNvSpPr txBox="1"/>
          <p:nvPr/>
        </p:nvSpPr>
        <p:spPr>
          <a:xfrm>
            <a:off x="10404069" y="3393413"/>
            <a:ext cx="29694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Digital Ad Spend</a:t>
            </a:r>
            <a:endParaRPr b="0" i="0" sz="20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5" name="Google Shape;345;p34"/>
          <p:cNvSpPr txBox="1"/>
          <p:nvPr/>
        </p:nvSpPr>
        <p:spPr>
          <a:xfrm>
            <a:off x="4603148" y="3381220"/>
            <a:ext cx="34524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1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Time Spent</a:t>
            </a:r>
            <a:endParaRPr b="0" i="0" sz="21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6" name="Google Shape;346;p34"/>
          <p:cNvSpPr txBox="1"/>
          <p:nvPr/>
        </p:nvSpPr>
        <p:spPr>
          <a:xfrm>
            <a:off x="8055208" y="7256930"/>
            <a:ext cx="2348700" cy="3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-5080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Exo 2"/>
              <a:buChar char="●"/>
            </a:pPr>
            <a:r>
              <a:rPr b="0" i="0" lang="en" sz="23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Open Internet</a:t>
            </a:r>
            <a:endParaRPr b="0" i="0" sz="23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5080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Exo 2"/>
              <a:buChar char="●"/>
            </a:pPr>
            <a:r>
              <a:rPr b="0" i="0" lang="en" sz="23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Triopoly</a:t>
            </a:r>
            <a:endParaRPr b="0" i="0" sz="23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7" name="Google Shape;347;p34"/>
          <p:cNvSpPr txBox="1"/>
          <p:nvPr/>
        </p:nvSpPr>
        <p:spPr>
          <a:xfrm>
            <a:off x="6111973" y="5648995"/>
            <a:ext cx="34524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50%</a:t>
            </a:r>
            <a:endParaRPr b="1" i="0" sz="23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8" name="Google Shape;348;p34"/>
          <p:cNvSpPr/>
          <p:nvPr/>
        </p:nvSpPr>
        <p:spPr>
          <a:xfrm rot="-5400000">
            <a:off x="9828108" y="3979821"/>
            <a:ext cx="4131600" cy="4024800"/>
          </a:xfrm>
          <a:prstGeom prst="blockArc">
            <a:avLst>
              <a:gd fmla="val 6252488" name="adj1"/>
              <a:gd fmla="val 2233604" name="adj2"/>
              <a:gd fmla="val 25670" name="adj3"/>
            </a:avLst>
          </a:prstGeom>
          <a:solidFill>
            <a:schemeClr val="accent1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9" name="Google Shape;349;p34"/>
          <p:cNvSpPr/>
          <p:nvPr/>
        </p:nvSpPr>
        <p:spPr>
          <a:xfrm rot="-5400000">
            <a:off x="4346554" y="3899831"/>
            <a:ext cx="4131600" cy="4157400"/>
          </a:xfrm>
          <a:prstGeom prst="blockArc">
            <a:avLst>
              <a:gd fmla="val 12337329" name="adj1"/>
              <a:gd fmla="val 64637" name="adj2"/>
              <a:gd fmla="val 24970" name="adj3"/>
            </a:avLst>
          </a:prstGeom>
          <a:solidFill>
            <a:schemeClr val="accent1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0" name="Google Shape;350;p34"/>
          <p:cNvSpPr/>
          <p:nvPr/>
        </p:nvSpPr>
        <p:spPr>
          <a:xfrm rot="5400000">
            <a:off x="4324352" y="3899845"/>
            <a:ext cx="4131900" cy="4157400"/>
          </a:xfrm>
          <a:prstGeom prst="blockArc">
            <a:avLst>
              <a:gd fmla="val 10755389" name="adj1"/>
              <a:gd fmla="val 1522432" name="adj2"/>
              <a:gd fmla="val 24737" name="adj3"/>
            </a:avLst>
          </a:prstGeom>
          <a:solidFill>
            <a:schemeClr val="accent4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7069423" y="5785527"/>
            <a:ext cx="18420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58</a:t>
            </a: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%</a:t>
            </a:r>
            <a:endParaRPr b="1" i="0" sz="23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2" name="Google Shape;352;p34"/>
          <p:cNvSpPr txBox="1"/>
          <p:nvPr/>
        </p:nvSpPr>
        <p:spPr>
          <a:xfrm>
            <a:off x="3180152" y="5785522"/>
            <a:ext cx="34524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4</a:t>
            </a:r>
            <a:r>
              <a:rPr b="1" lang="en" sz="290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2</a:t>
            </a: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%  </a:t>
            </a:r>
            <a:endParaRPr b="1" i="0" sz="23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3" name="Google Shape;353;p34"/>
          <p:cNvSpPr txBox="1"/>
          <p:nvPr/>
        </p:nvSpPr>
        <p:spPr>
          <a:xfrm>
            <a:off x="9754922" y="6677369"/>
            <a:ext cx="18420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66%</a:t>
            </a:r>
            <a:endParaRPr b="1" i="0" sz="23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4" name="Google Shape;354;p34"/>
          <p:cNvSpPr txBox="1"/>
          <p:nvPr/>
        </p:nvSpPr>
        <p:spPr>
          <a:xfrm>
            <a:off x="12255803" y="4871855"/>
            <a:ext cx="18420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34%</a:t>
            </a:r>
            <a:endParaRPr b="1" i="0" sz="2300" u="none" cap="none" strike="noStrike">
              <a:solidFill>
                <a:srgbClr val="FFF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55" name="Google Shape;355;p34"/>
          <p:cNvSpPr/>
          <p:nvPr/>
        </p:nvSpPr>
        <p:spPr>
          <a:xfrm rot="2807942">
            <a:off x="9853093" y="3954113"/>
            <a:ext cx="4081311" cy="4077024"/>
          </a:xfrm>
          <a:prstGeom prst="blockArc">
            <a:avLst>
              <a:gd fmla="val 13445894" name="adj1"/>
              <a:gd fmla="val 19769466" name="adj2"/>
              <a:gd fmla="val 25461" name="adj3"/>
            </a:avLst>
          </a:prstGeom>
          <a:solidFill>
            <a:schemeClr val="accent4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6" name="Google Shape;356;p34"/>
          <p:cNvGrpSpPr/>
          <p:nvPr/>
        </p:nvGrpSpPr>
        <p:grpSpPr>
          <a:xfrm>
            <a:off x="11389109" y="5656576"/>
            <a:ext cx="1009185" cy="811784"/>
            <a:chOff x="1180398" y="4946616"/>
            <a:chExt cx="504063" cy="396050"/>
          </a:xfrm>
        </p:grpSpPr>
        <p:sp>
          <p:nvSpPr>
            <p:cNvPr id="357" name="Google Shape;357;p34"/>
            <p:cNvSpPr/>
            <p:nvPr/>
          </p:nvSpPr>
          <p:spPr>
            <a:xfrm>
              <a:off x="1252407" y="5018625"/>
              <a:ext cx="180023" cy="36005"/>
            </a:xfrm>
            <a:custGeom>
              <a:rect b="b" l="l" r="r" t="t"/>
              <a:pathLst>
                <a:path extrusionOk="0" h="36005" w="180023">
                  <a:moveTo>
                    <a:pt x="148519" y="0"/>
                  </a:moveTo>
                  <a:lnTo>
                    <a:pt x="175522" y="0"/>
                  </a:lnTo>
                  <a:cubicBezTo>
                    <a:pt x="178008" y="0"/>
                    <a:pt x="180023" y="2015"/>
                    <a:pt x="180023" y="4501"/>
                  </a:cubicBezTo>
                  <a:lnTo>
                    <a:pt x="180023" y="31504"/>
                  </a:lnTo>
                  <a:cubicBezTo>
                    <a:pt x="180023" y="33990"/>
                    <a:pt x="178008" y="36005"/>
                    <a:pt x="175522" y="36005"/>
                  </a:cubicBezTo>
                  <a:lnTo>
                    <a:pt x="148519" y="36005"/>
                  </a:lnTo>
                  <a:cubicBezTo>
                    <a:pt x="146032" y="36005"/>
                    <a:pt x="144018" y="33990"/>
                    <a:pt x="144018" y="31504"/>
                  </a:cubicBezTo>
                  <a:lnTo>
                    <a:pt x="144018" y="4501"/>
                  </a:lnTo>
                  <a:cubicBezTo>
                    <a:pt x="144018" y="2015"/>
                    <a:pt x="146032" y="0"/>
                    <a:pt x="148519" y="0"/>
                  </a:cubicBezTo>
                  <a:close/>
                  <a:moveTo>
                    <a:pt x="76510" y="0"/>
                  </a:moveTo>
                  <a:lnTo>
                    <a:pt x="103513" y="0"/>
                  </a:lnTo>
                  <a:cubicBezTo>
                    <a:pt x="105999" y="0"/>
                    <a:pt x="108014" y="2015"/>
                    <a:pt x="108014" y="4501"/>
                  </a:cubicBezTo>
                  <a:lnTo>
                    <a:pt x="108014" y="31504"/>
                  </a:lnTo>
                  <a:cubicBezTo>
                    <a:pt x="108014" y="33990"/>
                    <a:pt x="105999" y="36005"/>
                    <a:pt x="103513" y="36005"/>
                  </a:cubicBezTo>
                  <a:lnTo>
                    <a:pt x="76510" y="36005"/>
                  </a:lnTo>
                  <a:cubicBezTo>
                    <a:pt x="74023" y="36005"/>
                    <a:pt x="72009" y="33990"/>
                    <a:pt x="72009" y="31504"/>
                  </a:cubicBezTo>
                  <a:lnTo>
                    <a:pt x="72009" y="4501"/>
                  </a:lnTo>
                  <a:cubicBezTo>
                    <a:pt x="72009" y="2015"/>
                    <a:pt x="74023" y="0"/>
                    <a:pt x="76510" y="0"/>
                  </a:cubicBezTo>
                  <a:close/>
                  <a:moveTo>
                    <a:pt x="4501" y="0"/>
                  </a:moveTo>
                  <a:lnTo>
                    <a:pt x="31504" y="0"/>
                  </a:lnTo>
                  <a:cubicBezTo>
                    <a:pt x="33990" y="0"/>
                    <a:pt x="36005" y="2015"/>
                    <a:pt x="36005" y="4501"/>
                  </a:cubicBezTo>
                  <a:lnTo>
                    <a:pt x="36005" y="31504"/>
                  </a:lnTo>
                  <a:cubicBezTo>
                    <a:pt x="36005" y="33990"/>
                    <a:pt x="33990" y="36005"/>
                    <a:pt x="31504" y="36005"/>
                  </a:cubicBezTo>
                  <a:lnTo>
                    <a:pt x="4501" y="36005"/>
                  </a:lnTo>
                  <a:cubicBezTo>
                    <a:pt x="2015" y="36005"/>
                    <a:pt x="0" y="33990"/>
                    <a:pt x="0" y="31504"/>
                  </a:cubicBezTo>
                  <a:lnTo>
                    <a:pt x="0" y="4501"/>
                  </a:lnTo>
                  <a:cubicBezTo>
                    <a:pt x="0" y="2015"/>
                    <a:pt x="2015" y="0"/>
                    <a:pt x="4501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1180398" y="4946616"/>
              <a:ext cx="504063" cy="396050"/>
            </a:xfrm>
            <a:custGeom>
              <a:rect b="b" l="l" r="r" t="t"/>
              <a:pathLst>
                <a:path extrusionOk="0" h="396050" w="504063">
                  <a:moveTo>
                    <a:pt x="76510" y="144018"/>
                  </a:moveTo>
                  <a:lnTo>
                    <a:pt x="427553" y="144018"/>
                  </a:lnTo>
                  <a:cubicBezTo>
                    <a:pt x="430040" y="144018"/>
                    <a:pt x="432054" y="146032"/>
                    <a:pt x="432054" y="148519"/>
                  </a:cubicBezTo>
                  <a:lnTo>
                    <a:pt x="432054" y="157520"/>
                  </a:lnTo>
                  <a:cubicBezTo>
                    <a:pt x="432054" y="160006"/>
                    <a:pt x="430040" y="162020"/>
                    <a:pt x="427553" y="162020"/>
                  </a:cubicBezTo>
                  <a:lnTo>
                    <a:pt x="76510" y="162020"/>
                  </a:lnTo>
                  <a:cubicBezTo>
                    <a:pt x="74024" y="162020"/>
                    <a:pt x="72009" y="160006"/>
                    <a:pt x="72009" y="157520"/>
                  </a:cubicBezTo>
                  <a:lnTo>
                    <a:pt x="72009" y="148519"/>
                  </a:lnTo>
                  <a:cubicBezTo>
                    <a:pt x="72009" y="146032"/>
                    <a:pt x="74024" y="144018"/>
                    <a:pt x="76510" y="144018"/>
                  </a:cubicBezTo>
                  <a:close/>
                  <a:moveTo>
                    <a:pt x="54007" y="36005"/>
                  </a:moveTo>
                  <a:cubicBezTo>
                    <a:pt x="49232" y="36005"/>
                    <a:pt x="44653" y="37901"/>
                    <a:pt x="41277" y="41277"/>
                  </a:cubicBezTo>
                  <a:cubicBezTo>
                    <a:pt x="37901" y="44653"/>
                    <a:pt x="36005" y="49232"/>
                    <a:pt x="36005" y="54007"/>
                  </a:cubicBezTo>
                  <a:lnTo>
                    <a:pt x="36005" y="342043"/>
                  </a:lnTo>
                  <a:cubicBezTo>
                    <a:pt x="36005" y="346817"/>
                    <a:pt x="37901" y="351397"/>
                    <a:pt x="41277" y="354772"/>
                  </a:cubicBezTo>
                  <a:cubicBezTo>
                    <a:pt x="44653" y="358148"/>
                    <a:pt x="49232" y="360045"/>
                    <a:pt x="54007" y="360045"/>
                  </a:cubicBezTo>
                  <a:lnTo>
                    <a:pt x="450056" y="360045"/>
                  </a:lnTo>
                  <a:cubicBezTo>
                    <a:pt x="454830" y="360045"/>
                    <a:pt x="459410" y="358148"/>
                    <a:pt x="462786" y="354772"/>
                  </a:cubicBezTo>
                  <a:cubicBezTo>
                    <a:pt x="466161" y="351397"/>
                    <a:pt x="468059" y="346817"/>
                    <a:pt x="468059" y="342043"/>
                  </a:cubicBezTo>
                  <a:lnTo>
                    <a:pt x="468059" y="54007"/>
                  </a:lnTo>
                  <a:cubicBezTo>
                    <a:pt x="468059" y="49232"/>
                    <a:pt x="466161" y="44653"/>
                    <a:pt x="462786" y="41277"/>
                  </a:cubicBezTo>
                  <a:cubicBezTo>
                    <a:pt x="459410" y="37901"/>
                    <a:pt x="454830" y="36005"/>
                    <a:pt x="450056" y="36005"/>
                  </a:cubicBezTo>
                  <a:close/>
                  <a:moveTo>
                    <a:pt x="4501" y="0"/>
                  </a:moveTo>
                  <a:lnTo>
                    <a:pt x="499562" y="0"/>
                  </a:lnTo>
                  <a:cubicBezTo>
                    <a:pt x="500756" y="0"/>
                    <a:pt x="501901" y="474"/>
                    <a:pt x="502745" y="1318"/>
                  </a:cubicBezTo>
                  <a:cubicBezTo>
                    <a:pt x="503590" y="2162"/>
                    <a:pt x="504063" y="3307"/>
                    <a:pt x="504063" y="4501"/>
                  </a:cubicBezTo>
                  <a:lnTo>
                    <a:pt x="504063" y="391549"/>
                  </a:lnTo>
                  <a:cubicBezTo>
                    <a:pt x="504063" y="392742"/>
                    <a:pt x="503590" y="393887"/>
                    <a:pt x="502745" y="394732"/>
                  </a:cubicBezTo>
                  <a:cubicBezTo>
                    <a:pt x="501901" y="395576"/>
                    <a:pt x="500756" y="396050"/>
                    <a:pt x="499562" y="396050"/>
                  </a:cubicBezTo>
                  <a:lnTo>
                    <a:pt x="4501" y="396050"/>
                  </a:lnTo>
                  <a:cubicBezTo>
                    <a:pt x="3307" y="396050"/>
                    <a:pt x="2162" y="395576"/>
                    <a:pt x="1318" y="394732"/>
                  </a:cubicBezTo>
                  <a:cubicBezTo>
                    <a:pt x="474" y="393887"/>
                    <a:pt x="0" y="392742"/>
                    <a:pt x="0" y="391549"/>
                  </a:cubicBezTo>
                  <a:lnTo>
                    <a:pt x="0" y="4501"/>
                  </a:lnTo>
                  <a:cubicBezTo>
                    <a:pt x="0" y="3307"/>
                    <a:pt x="474" y="2162"/>
                    <a:pt x="1318" y="1318"/>
                  </a:cubicBezTo>
                  <a:cubicBezTo>
                    <a:pt x="2162" y="474"/>
                    <a:pt x="3307" y="0"/>
                    <a:pt x="4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34"/>
          <p:cNvSpPr txBox="1"/>
          <p:nvPr/>
        </p:nvSpPr>
        <p:spPr>
          <a:xfrm>
            <a:off x="12366656" y="4985627"/>
            <a:ext cx="18420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34%</a:t>
            </a:r>
            <a:endParaRPr b="1" i="0" sz="2300" u="none" cap="none" strike="noStrik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360" name="Google Shape;360;p34"/>
          <p:cNvGrpSpPr/>
          <p:nvPr/>
        </p:nvGrpSpPr>
        <p:grpSpPr>
          <a:xfrm>
            <a:off x="6022777" y="5583223"/>
            <a:ext cx="776359" cy="792280"/>
            <a:chOff x="13191078" y="6607664"/>
            <a:chExt cx="502986" cy="503003"/>
          </a:xfrm>
        </p:grpSpPr>
        <p:sp>
          <p:nvSpPr>
            <p:cNvPr id="361" name="Google Shape;361;p34"/>
            <p:cNvSpPr/>
            <p:nvPr/>
          </p:nvSpPr>
          <p:spPr>
            <a:xfrm>
              <a:off x="13191078" y="6607694"/>
              <a:ext cx="502986" cy="502973"/>
            </a:xfrm>
            <a:custGeom>
              <a:rect b="b" l="l" r="r" t="t"/>
              <a:pathLst>
                <a:path extrusionOk="0" h="502973" w="502986">
                  <a:moveTo>
                    <a:pt x="237976" y="72009"/>
                  </a:moveTo>
                  <a:lnTo>
                    <a:pt x="264979" y="72009"/>
                  </a:lnTo>
                  <a:cubicBezTo>
                    <a:pt x="265962" y="72116"/>
                    <a:pt x="266884" y="72544"/>
                    <a:pt x="267600" y="73228"/>
                  </a:cubicBezTo>
                  <a:cubicBezTo>
                    <a:pt x="268317" y="73911"/>
                    <a:pt x="268786" y="74812"/>
                    <a:pt x="268939" y="75789"/>
                  </a:cubicBezTo>
                  <a:lnTo>
                    <a:pt x="268939" y="228809"/>
                  </a:lnTo>
                  <a:cubicBezTo>
                    <a:pt x="268819" y="229505"/>
                    <a:pt x="268866" y="230220"/>
                    <a:pt x="269074" y="230895"/>
                  </a:cubicBezTo>
                  <a:cubicBezTo>
                    <a:pt x="269281" y="231570"/>
                    <a:pt x="269647" y="232188"/>
                    <a:pt x="270137" y="232695"/>
                  </a:cubicBezTo>
                  <a:cubicBezTo>
                    <a:pt x="270628" y="233205"/>
                    <a:pt x="271231" y="233590"/>
                    <a:pt x="271899" y="233820"/>
                  </a:cubicBezTo>
                  <a:cubicBezTo>
                    <a:pt x="272567" y="234053"/>
                    <a:pt x="273280" y="234125"/>
                    <a:pt x="273980" y="234029"/>
                  </a:cubicBezTo>
                  <a:lnTo>
                    <a:pt x="408997" y="234029"/>
                  </a:lnTo>
                  <a:cubicBezTo>
                    <a:pt x="410190" y="234029"/>
                    <a:pt x="411335" y="234503"/>
                    <a:pt x="412180" y="235347"/>
                  </a:cubicBezTo>
                  <a:cubicBezTo>
                    <a:pt x="413022" y="236191"/>
                    <a:pt x="413498" y="237336"/>
                    <a:pt x="413498" y="238530"/>
                  </a:cubicBezTo>
                  <a:lnTo>
                    <a:pt x="413498" y="265533"/>
                  </a:lnTo>
                  <a:cubicBezTo>
                    <a:pt x="413498" y="266727"/>
                    <a:pt x="413022" y="267872"/>
                    <a:pt x="412180" y="268716"/>
                  </a:cubicBezTo>
                  <a:cubicBezTo>
                    <a:pt x="411335" y="269560"/>
                    <a:pt x="410190" y="270034"/>
                    <a:pt x="408997" y="270034"/>
                  </a:cubicBezTo>
                  <a:lnTo>
                    <a:pt x="251477" y="270034"/>
                  </a:lnTo>
                  <a:cubicBezTo>
                    <a:pt x="246703" y="270034"/>
                    <a:pt x="242123" y="268136"/>
                    <a:pt x="238748" y="264761"/>
                  </a:cubicBezTo>
                  <a:cubicBezTo>
                    <a:pt x="235371" y="261385"/>
                    <a:pt x="233475" y="256806"/>
                    <a:pt x="233475" y="252032"/>
                  </a:cubicBezTo>
                  <a:lnTo>
                    <a:pt x="233475" y="76510"/>
                  </a:lnTo>
                  <a:cubicBezTo>
                    <a:pt x="233520" y="75330"/>
                    <a:pt x="234008" y="74211"/>
                    <a:pt x="234843" y="73377"/>
                  </a:cubicBezTo>
                  <a:cubicBezTo>
                    <a:pt x="235677" y="72542"/>
                    <a:pt x="236796" y="72053"/>
                    <a:pt x="237976" y="72009"/>
                  </a:cubicBezTo>
                  <a:close/>
                  <a:moveTo>
                    <a:pt x="228618" y="0"/>
                  </a:moveTo>
                  <a:cubicBezTo>
                    <a:pt x="229260" y="17"/>
                    <a:pt x="229890" y="172"/>
                    <a:pt x="230467" y="453"/>
                  </a:cubicBezTo>
                  <a:cubicBezTo>
                    <a:pt x="231044" y="734"/>
                    <a:pt x="231554" y="1135"/>
                    <a:pt x="231963" y="1630"/>
                  </a:cubicBezTo>
                  <a:cubicBezTo>
                    <a:pt x="232373" y="2124"/>
                    <a:pt x="232672" y="2700"/>
                    <a:pt x="232839" y="3320"/>
                  </a:cubicBezTo>
                  <a:cubicBezTo>
                    <a:pt x="233008" y="3939"/>
                    <a:pt x="233041" y="4587"/>
                    <a:pt x="232938" y="5221"/>
                  </a:cubicBezTo>
                  <a:lnTo>
                    <a:pt x="232938" y="32224"/>
                  </a:lnTo>
                  <a:cubicBezTo>
                    <a:pt x="232818" y="33126"/>
                    <a:pt x="232425" y="33970"/>
                    <a:pt x="231815" y="34645"/>
                  </a:cubicBezTo>
                  <a:cubicBezTo>
                    <a:pt x="231205" y="35320"/>
                    <a:pt x="230404" y="35794"/>
                    <a:pt x="229518" y="36005"/>
                  </a:cubicBezTo>
                  <a:cubicBezTo>
                    <a:pt x="188943" y="40274"/>
                    <a:pt x="150407" y="55947"/>
                    <a:pt x="118369" y="81209"/>
                  </a:cubicBezTo>
                  <a:cubicBezTo>
                    <a:pt x="86332" y="106470"/>
                    <a:pt x="62103" y="140288"/>
                    <a:pt x="48486" y="178748"/>
                  </a:cubicBezTo>
                  <a:cubicBezTo>
                    <a:pt x="34870" y="217206"/>
                    <a:pt x="32423" y="258736"/>
                    <a:pt x="41428" y="298528"/>
                  </a:cubicBezTo>
                  <a:cubicBezTo>
                    <a:pt x="50434" y="338322"/>
                    <a:pt x="70524" y="374749"/>
                    <a:pt x="99373" y="403600"/>
                  </a:cubicBezTo>
                  <a:cubicBezTo>
                    <a:pt x="128222" y="432448"/>
                    <a:pt x="164650" y="452539"/>
                    <a:pt x="204444" y="461543"/>
                  </a:cubicBezTo>
                  <a:cubicBezTo>
                    <a:pt x="244236" y="470550"/>
                    <a:pt x="285766" y="468102"/>
                    <a:pt x="324226" y="454487"/>
                  </a:cubicBezTo>
                  <a:cubicBezTo>
                    <a:pt x="362684" y="440870"/>
                    <a:pt x="396501" y="416641"/>
                    <a:pt x="421764" y="384602"/>
                  </a:cubicBezTo>
                  <a:cubicBezTo>
                    <a:pt x="447025" y="352565"/>
                    <a:pt x="462697" y="314029"/>
                    <a:pt x="466968" y="273454"/>
                  </a:cubicBezTo>
                  <a:cubicBezTo>
                    <a:pt x="467097" y="272340"/>
                    <a:pt x="467623" y="271307"/>
                    <a:pt x="468449" y="270547"/>
                  </a:cubicBezTo>
                  <a:cubicBezTo>
                    <a:pt x="469274" y="269787"/>
                    <a:pt x="470347" y="269350"/>
                    <a:pt x="471468" y="269314"/>
                  </a:cubicBezTo>
                  <a:lnTo>
                    <a:pt x="498471" y="269314"/>
                  </a:lnTo>
                  <a:cubicBezTo>
                    <a:pt x="499103" y="269335"/>
                    <a:pt x="499723" y="269487"/>
                    <a:pt x="500293" y="269755"/>
                  </a:cubicBezTo>
                  <a:cubicBezTo>
                    <a:pt x="500866" y="270023"/>
                    <a:pt x="501377" y="270403"/>
                    <a:pt x="501796" y="270874"/>
                  </a:cubicBezTo>
                  <a:cubicBezTo>
                    <a:pt x="502218" y="271344"/>
                    <a:pt x="502538" y="271895"/>
                    <a:pt x="502740" y="272495"/>
                  </a:cubicBezTo>
                  <a:cubicBezTo>
                    <a:pt x="502943" y="273092"/>
                    <a:pt x="503021" y="273724"/>
                    <a:pt x="502972" y="274354"/>
                  </a:cubicBezTo>
                  <a:cubicBezTo>
                    <a:pt x="498527" y="321999"/>
                    <a:pt x="480610" y="367394"/>
                    <a:pt x="451316" y="405232"/>
                  </a:cubicBezTo>
                  <a:cubicBezTo>
                    <a:pt x="422021" y="443070"/>
                    <a:pt x="382560" y="471785"/>
                    <a:pt x="337548" y="488021"/>
                  </a:cubicBezTo>
                  <a:cubicBezTo>
                    <a:pt x="292535" y="504257"/>
                    <a:pt x="243830" y="507345"/>
                    <a:pt x="197126" y="496920"/>
                  </a:cubicBezTo>
                  <a:cubicBezTo>
                    <a:pt x="150423" y="486496"/>
                    <a:pt x="107654" y="462991"/>
                    <a:pt x="73817" y="429156"/>
                  </a:cubicBezTo>
                  <a:cubicBezTo>
                    <a:pt x="39981" y="395319"/>
                    <a:pt x="16476" y="352549"/>
                    <a:pt x="6052" y="305846"/>
                  </a:cubicBezTo>
                  <a:cubicBezTo>
                    <a:pt x="-4372" y="259142"/>
                    <a:pt x="-1286" y="210437"/>
                    <a:pt x="14951" y="165424"/>
                  </a:cubicBezTo>
                  <a:cubicBezTo>
                    <a:pt x="31188" y="120411"/>
                    <a:pt x="59903" y="80951"/>
                    <a:pt x="97741" y="51657"/>
                  </a:cubicBezTo>
                  <a:cubicBezTo>
                    <a:pt x="135578" y="22362"/>
                    <a:pt x="180973" y="4445"/>
                    <a:pt x="2286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4"/>
            <p:cNvSpPr/>
            <p:nvPr/>
          </p:nvSpPr>
          <p:spPr>
            <a:xfrm>
              <a:off x="13262531" y="6607664"/>
              <a:ext cx="430808" cy="431368"/>
            </a:xfrm>
            <a:custGeom>
              <a:rect b="b" l="l" r="r" t="t"/>
              <a:pathLst>
                <a:path extrusionOk="0" h="431368" w="430808">
                  <a:moveTo>
                    <a:pt x="166522" y="395363"/>
                  </a:moveTo>
                  <a:lnTo>
                    <a:pt x="193525" y="395363"/>
                  </a:lnTo>
                  <a:cubicBezTo>
                    <a:pt x="196011" y="395363"/>
                    <a:pt x="198026" y="397377"/>
                    <a:pt x="198026" y="399864"/>
                  </a:cubicBezTo>
                  <a:lnTo>
                    <a:pt x="198026" y="426867"/>
                  </a:lnTo>
                  <a:cubicBezTo>
                    <a:pt x="198026" y="429353"/>
                    <a:pt x="196011" y="431368"/>
                    <a:pt x="193525" y="431368"/>
                  </a:cubicBezTo>
                  <a:lnTo>
                    <a:pt x="166522" y="431368"/>
                  </a:lnTo>
                  <a:cubicBezTo>
                    <a:pt x="164035" y="431368"/>
                    <a:pt x="162021" y="429353"/>
                    <a:pt x="162021" y="426867"/>
                  </a:cubicBezTo>
                  <a:lnTo>
                    <a:pt x="162021" y="399864"/>
                  </a:lnTo>
                  <a:cubicBezTo>
                    <a:pt x="162021" y="397377"/>
                    <a:pt x="164035" y="395363"/>
                    <a:pt x="166522" y="395363"/>
                  </a:cubicBezTo>
                  <a:close/>
                  <a:moveTo>
                    <a:pt x="274535" y="341356"/>
                  </a:moveTo>
                  <a:lnTo>
                    <a:pt x="301538" y="341356"/>
                  </a:lnTo>
                  <a:cubicBezTo>
                    <a:pt x="304024" y="341356"/>
                    <a:pt x="306039" y="343370"/>
                    <a:pt x="306039" y="345857"/>
                  </a:cubicBezTo>
                  <a:lnTo>
                    <a:pt x="306039" y="372860"/>
                  </a:lnTo>
                  <a:cubicBezTo>
                    <a:pt x="306039" y="375346"/>
                    <a:pt x="304024" y="377361"/>
                    <a:pt x="301538" y="377361"/>
                  </a:cubicBezTo>
                  <a:lnTo>
                    <a:pt x="274535" y="377361"/>
                  </a:lnTo>
                  <a:cubicBezTo>
                    <a:pt x="272048" y="377361"/>
                    <a:pt x="270034" y="375346"/>
                    <a:pt x="270034" y="372860"/>
                  </a:cubicBezTo>
                  <a:lnTo>
                    <a:pt x="270034" y="345857"/>
                  </a:lnTo>
                  <a:cubicBezTo>
                    <a:pt x="270034" y="343370"/>
                    <a:pt x="272048" y="341356"/>
                    <a:pt x="274535" y="341356"/>
                  </a:cubicBezTo>
                  <a:close/>
                  <a:moveTo>
                    <a:pt x="58508" y="341356"/>
                  </a:moveTo>
                  <a:lnTo>
                    <a:pt x="85511" y="341356"/>
                  </a:lnTo>
                  <a:cubicBezTo>
                    <a:pt x="87997" y="341356"/>
                    <a:pt x="90012" y="343370"/>
                    <a:pt x="90012" y="345857"/>
                  </a:cubicBezTo>
                  <a:lnTo>
                    <a:pt x="90012" y="372860"/>
                  </a:lnTo>
                  <a:cubicBezTo>
                    <a:pt x="90012" y="375346"/>
                    <a:pt x="87997" y="377361"/>
                    <a:pt x="85511" y="377361"/>
                  </a:cubicBezTo>
                  <a:lnTo>
                    <a:pt x="58508" y="377361"/>
                  </a:lnTo>
                  <a:cubicBezTo>
                    <a:pt x="56022" y="377361"/>
                    <a:pt x="54007" y="375346"/>
                    <a:pt x="54007" y="372860"/>
                  </a:cubicBezTo>
                  <a:lnTo>
                    <a:pt x="54007" y="345857"/>
                  </a:lnTo>
                  <a:cubicBezTo>
                    <a:pt x="54007" y="343370"/>
                    <a:pt x="56022" y="341356"/>
                    <a:pt x="58508" y="341356"/>
                  </a:cubicBezTo>
                  <a:close/>
                  <a:moveTo>
                    <a:pt x="4501" y="233343"/>
                  </a:moveTo>
                  <a:lnTo>
                    <a:pt x="31504" y="233343"/>
                  </a:lnTo>
                  <a:cubicBezTo>
                    <a:pt x="33990" y="233343"/>
                    <a:pt x="36004" y="235357"/>
                    <a:pt x="36004" y="237844"/>
                  </a:cubicBezTo>
                  <a:lnTo>
                    <a:pt x="36004" y="264847"/>
                  </a:lnTo>
                  <a:cubicBezTo>
                    <a:pt x="36004" y="267333"/>
                    <a:pt x="33990" y="269347"/>
                    <a:pt x="31504" y="269347"/>
                  </a:cubicBezTo>
                  <a:lnTo>
                    <a:pt x="4501" y="269347"/>
                  </a:lnTo>
                  <a:cubicBezTo>
                    <a:pt x="2015" y="269347"/>
                    <a:pt x="0" y="267333"/>
                    <a:pt x="0" y="264847"/>
                  </a:cubicBezTo>
                  <a:lnTo>
                    <a:pt x="0" y="237844"/>
                  </a:lnTo>
                  <a:cubicBezTo>
                    <a:pt x="0" y="235357"/>
                    <a:pt x="2015" y="233343"/>
                    <a:pt x="4501" y="233343"/>
                  </a:cubicBezTo>
                  <a:close/>
                  <a:moveTo>
                    <a:pt x="58508" y="125329"/>
                  </a:moveTo>
                  <a:lnTo>
                    <a:pt x="85511" y="125329"/>
                  </a:lnTo>
                  <a:cubicBezTo>
                    <a:pt x="87997" y="125329"/>
                    <a:pt x="90012" y="127344"/>
                    <a:pt x="90012" y="129830"/>
                  </a:cubicBezTo>
                  <a:lnTo>
                    <a:pt x="90012" y="156833"/>
                  </a:lnTo>
                  <a:cubicBezTo>
                    <a:pt x="90012" y="159319"/>
                    <a:pt x="87997" y="161333"/>
                    <a:pt x="85511" y="161333"/>
                  </a:cubicBezTo>
                  <a:lnTo>
                    <a:pt x="58508" y="161333"/>
                  </a:lnTo>
                  <a:cubicBezTo>
                    <a:pt x="56022" y="161333"/>
                    <a:pt x="54007" y="159319"/>
                    <a:pt x="54007" y="156833"/>
                  </a:cubicBezTo>
                  <a:lnTo>
                    <a:pt x="54007" y="129830"/>
                  </a:lnTo>
                  <a:cubicBezTo>
                    <a:pt x="54007" y="127344"/>
                    <a:pt x="56022" y="125329"/>
                    <a:pt x="58508" y="125329"/>
                  </a:cubicBezTo>
                  <a:close/>
                  <a:moveTo>
                    <a:pt x="203066" y="32"/>
                  </a:moveTo>
                  <a:cubicBezTo>
                    <a:pt x="261856" y="5504"/>
                    <a:pt x="316860" y="31445"/>
                    <a:pt x="358479" y="73328"/>
                  </a:cubicBezTo>
                  <a:cubicBezTo>
                    <a:pt x="400099" y="115210"/>
                    <a:pt x="425692" y="170376"/>
                    <a:pt x="430794" y="229200"/>
                  </a:cubicBezTo>
                  <a:cubicBezTo>
                    <a:pt x="430845" y="229821"/>
                    <a:pt x="430764" y="230444"/>
                    <a:pt x="430560" y="231033"/>
                  </a:cubicBezTo>
                  <a:cubicBezTo>
                    <a:pt x="430357" y="231621"/>
                    <a:pt x="430033" y="232162"/>
                    <a:pt x="429610" y="232619"/>
                  </a:cubicBezTo>
                  <a:cubicBezTo>
                    <a:pt x="429187" y="233074"/>
                    <a:pt x="428674" y="233440"/>
                    <a:pt x="428103" y="233686"/>
                  </a:cubicBezTo>
                  <a:cubicBezTo>
                    <a:pt x="427532" y="233935"/>
                    <a:pt x="426917" y="234063"/>
                    <a:pt x="426294" y="234061"/>
                  </a:cubicBezTo>
                  <a:lnTo>
                    <a:pt x="399290" y="234061"/>
                  </a:lnTo>
                  <a:cubicBezTo>
                    <a:pt x="398729" y="234018"/>
                    <a:pt x="398181" y="233859"/>
                    <a:pt x="397685" y="233596"/>
                  </a:cubicBezTo>
                  <a:cubicBezTo>
                    <a:pt x="397186" y="233333"/>
                    <a:pt x="396747" y="232973"/>
                    <a:pt x="396392" y="232534"/>
                  </a:cubicBezTo>
                  <a:cubicBezTo>
                    <a:pt x="396037" y="232097"/>
                    <a:pt x="395778" y="231591"/>
                    <a:pt x="395625" y="231049"/>
                  </a:cubicBezTo>
                  <a:cubicBezTo>
                    <a:pt x="395474" y="230505"/>
                    <a:pt x="395434" y="229938"/>
                    <a:pt x="395510" y="229380"/>
                  </a:cubicBezTo>
                  <a:cubicBezTo>
                    <a:pt x="390527" y="179798"/>
                    <a:pt x="368557" y="133463"/>
                    <a:pt x="333319" y="98226"/>
                  </a:cubicBezTo>
                  <a:cubicBezTo>
                    <a:pt x="298083" y="62990"/>
                    <a:pt x="251747" y="41019"/>
                    <a:pt x="202166" y="36036"/>
                  </a:cubicBezTo>
                  <a:cubicBezTo>
                    <a:pt x="201050" y="35907"/>
                    <a:pt x="200018" y="35382"/>
                    <a:pt x="199258" y="34555"/>
                  </a:cubicBezTo>
                  <a:cubicBezTo>
                    <a:pt x="198499" y="33729"/>
                    <a:pt x="198061" y="32658"/>
                    <a:pt x="198025" y="31535"/>
                  </a:cubicBezTo>
                  <a:lnTo>
                    <a:pt x="198025" y="4532"/>
                  </a:lnTo>
                  <a:cubicBezTo>
                    <a:pt x="198020" y="3893"/>
                    <a:pt x="198151" y="3260"/>
                    <a:pt x="198410" y="2675"/>
                  </a:cubicBezTo>
                  <a:cubicBezTo>
                    <a:pt x="198670" y="2091"/>
                    <a:pt x="199051" y="1568"/>
                    <a:pt x="199528" y="1142"/>
                  </a:cubicBezTo>
                  <a:cubicBezTo>
                    <a:pt x="200005" y="717"/>
                    <a:pt x="200567" y="397"/>
                    <a:pt x="201177" y="206"/>
                  </a:cubicBezTo>
                  <a:cubicBezTo>
                    <a:pt x="201788" y="14"/>
                    <a:pt x="202430" y="-45"/>
                    <a:pt x="203066" y="32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3" name="Google Shape;36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/>
          <p:nvPr>
            <p:ph idx="1" type="body"/>
          </p:nvPr>
        </p:nvSpPr>
        <p:spPr>
          <a:xfrm>
            <a:off x="465550" y="1709150"/>
            <a:ext cx="17063100" cy="12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82F38"/>
                </a:solidFill>
              </a:rPr>
              <a:t>Cuando se pregunta cuál sería el mayor desafío para adaptarse a la eliminación gradual de las cookies, la falta de comprensión fue la opción más seleccionada por los encuestados.</a:t>
            </a:r>
            <a:endParaRPr sz="2900">
              <a:solidFill>
                <a:srgbClr val="282F3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282F38"/>
              </a:solidFill>
            </a:endParaRPr>
          </a:p>
        </p:txBody>
      </p:sp>
      <p:pic>
        <p:nvPicPr>
          <p:cNvPr id="369" name="Google Shape;36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5"/>
          <p:cNvSpPr txBox="1"/>
          <p:nvPr/>
        </p:nvSpPr>
        <p:spPr>
          <a:xfrm>
            <a:off x="1354675" y="9567325"/>
            <a:ext cx="1563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Q: When thinking of ways your company might adapt to the phase out of 3rd party cookies, which of the below would you consider the biggest challenge? n=209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371" name="Google Shape;371;p35"/>
          <p:cNvSpPr txBox="1"/>
          <p:nvPr>
            <p:ph type="title"/>
          </p:nvPr>
        </p:nvSpPr>
        <p:spPr>
          <a:xfrm>
            <a:off x="425938" y="210596"/>
            <a:ext cx="17142300" cy="152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Entendiendo el mercado de Latam</a:t>
            </a:r>
            <a:endParaRPr/>
          </a:p>
        </p:txBody>
      </p:sp>
      <p:pic>
        <p:nvPicPr>
          <p:cNvPr id="372" name="Google Shape;37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2173" y="3030603"/>
            <a:ext cx="9915000" cy="60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5"/>
          <p:cNvSpPr/>
          <p:nvPr/>
        </p:nvSpPr>
        <p:spPr>
          <a:xfrm>
            <a:off x="1168325" y="3683001"/>
            <a:ext cx="4977300" cy="5024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1" sz="1800" u="sng">
              <a:solidFill>
                <a:srgbClr val="2A30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1" sz="1800" u="sng">
              <a:solidFill>
                <a:srgbClr val="2A30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1" sz="1800" u="sng">
              <a:solidFill>
                <a:srgbClr val="2A30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1" sz="1800" u="sng">
              <a:solidFill>
                <a:srgbClr val="2A30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 u="sng">
              <a:solidFill>
                <a:srgbClr val="2A303E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rgbClr val="202124"/>
                </a:solidFill>
              </a:rPr>
              <a:t>El </a:t>
            </a:r>
            <a:r>
              <a:rPr b="1" i="1" lang="en" sz="2700" u="sng">
                <a:solidFill>
                  <a:srgbClr val="202124"/>
                </a:solidFill>
              </a:rPr>
              <a:t>mayor desafío</a:t>
            </a:r>
            <a:r>
              <a:rPr lang="en" sz="2700">
                <a:solidFill>
                  <a:srgbClr val="202124"/>
                </a:solidFill>
              </a:rPr>
              <a:t> al adaptarse a la eliminación gradual de las cookies de 3ros</a:t>
            </a:r>
            <a:endParaRPr sz="2700">
              <a:solidFill>
                <a:srgbClr val="202124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303E"/>
              </a:buClr>
              <a:buSzPts val="2000"/>
              <a:buFont typeface="Arial"/>
              <a:buNone/>
            </a:pPr>
            <a:r>
              <a:t/>
            </a:r>
            <a:endParaRPr b="1" sz="2000" u="sng">
              <a:solidFill>
                <a:srgbClr val="2A303E"/>
              </a:solidFill>
            </a:endParaRPr>
          </a:p>
        </p:txBody>
      </p:sp>
      <p:sp>
        <p:nvSpPr>
          <p:cNvPr id="374" name="Google Shape;374;p35"/>
          <p:cNvSpPr/>
          <p:nvPr/>
        </p:nvSpPr>
        <p:spPr>
          <a:xfrm>
            <a:off x="695825" y="3259925"/>
            <a:ext cx="5922300" cy="5841900"/>
          </a:xfrm>
          <a:prstGeom prst="ellipse">
            <a:avLst/>
          </a:prstGeom>
          <a:noFill/>
          <a:ln cap="flat" cmpd="sng" w="155575">
            <a:solidFill>
              <a:srgbClr val="FAA31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urdle with solid fill" id="375" name="Google Shape;375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52177" y="4140462"/>
            <a:ext cx="1809000" cy="17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6"/>
          <p:cNvSpPr txBox="1"/>
          <p:nvPr>
            <p:ph type="title"/>
          </p:nvPr>
        </p:nvSpPr>
        <p:spPr>
          <a:xfrm>
            <a:off x="574838" y="83621"/>
            <a:ext cx="17142300" cy="152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Entendiendo el mercado de Latam</a:t>
            </a:r>
            <a:endParaRPr/>
          </a:p>
        </p:txBody>
      </p:sp>
      <p:sp>
        <p:nvSpPr>
          <p:cNvPr id="381" name="Google Shape;381;p36"/>
          <p:cNvSpPr txBox="1"/>
          <p:nvPr>
            <p:ph idx="1" type="body"/>
          </p:nvPr>
        </p:nvSpPr>
        <p:spPr>
          <a:xfrm>
            <a:off x="405675" y="1735165"/>
            <a:ext cx="16646100" cy="90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Mientras la </a:t>
            </a:r>
            <a:r>
              <a:rPr lang="en" sz="2300"/>
              <a:t>mayoría</a:t>
            </a:r>
            <a:r>
              <a:rPr lang="en" sz="2300"/>
              <a:t> de los participantes no </a:t>
            </a:r>
            <a:r>
              <a:rPr lang="en" sz="2300"/>
              <a:t>están</a:t>
            </a:r>
            <a:r>
              <a:rPr lang="en" sz="2300"/>
              <a:t> seguros, 1 de cada 4 espera un impacto negativo en el revenue</a:t>
            </a:r>
            <a:endParaRPr sz="2700"/>
          </a:p>
        </p:txBody>
      </p:sp>
      <p:pic>
        <p:nvPicPr>
          <p:cNvPr id="382" name="Google Shape;3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850" y="2902653"/>
            <a:ext cx="12773326" cy="558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6"/>
          <p:cNvSpPr txBox="1"/>
          <p:nvPr/>
        </p:nvSpPr>
        <p:spPr>
          <a:xfrm>
            <a:off x="1652450" y="9461150"/>
            <a:ext cx="1498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Q: </a:t>
            </a:r>
            <a:r>
              <a:rPr lang="en">
                <a:solidFill>
                  <a:srgbClr val="CCCCCC"/>
                </a:solidFill>
              </a:rPr>
              <a:t>What impact do you expect the phase out of 3rd party cookies to have on your company’s revenue? I expect… n=209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384" name="Google Shape;384;p36"/>
          <p:cNvSpPr txBox="1"/>
          <p:nvPr/>
        </p:nvSpPr>
        <p:spPr>
          <a:xfrm>
            <a:off x="405675" y="4333925"/>
            <a:ext cx="3626700" cy="3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dk2"/>
                </a:solidFill>
              </a:rPr>
              <a:t>El impacto estimado por los profesionales en la </a:t>
            </a:r>
            <a:r>
              <a:rPr b="1" lang="en" sz="3300">
                <a:solidFill>
                  <a:schemeClr val="dk2"/>
                </a:solidFill>
              </a:rPr>
              <a:t>eliminación</a:t>
            </a:r>
            <a:r>
              <a:rPr b="1" lang="en" sz="3300">
                <a:solidFill>
                  <a:schemeClr val="dk2"/>
                </a:solidFill>
              </a:rPr>
              <a:t> de la </a:t>
            </a:r>
            <a:r>
              <a:rPr b="1" lang="en" sz="3300">
                <a:solidFill>
                  <a:schemeClr val="dk2"/>
                </a:solidFill>
              </a:rPr>
              <a:t>Cookies</a:t>
            </a:r>
            <a:r>
              <a:rPr b="1" lang="en" sz="3300">
                <a:solidFill>
                  <a:schemeClr val="dk2"/>
                </a:solidFill>
              </a:rPr>
              <a:t> de 3ros</a:t>
            </a:r>
            <a:endParaRPr sz="2300"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7"/>
          <p:cNvSpPr txBox="1"/>
          <p:nvPr>
            <p:ph type="title"/>
          </p:nvPr>
        </p:nvSpPr>
        <p:spPr>
          <a:xfrm>
            <a:off x="574838" y="83621"/>
            <a:ext cx="17142300" cy="152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Entendiendo el mercado de Latam</a:t>
            </a:r>
            <a:endParaRPr/>
          </a:p>
        </p:txBody>
      </p:sp>
      <p:sp>
        <p:nvSpPr>
          <p:cNvPr id="391" name="Google Shape;391;p37"/>
          <p:cNvSpPr txBox="1"/>
          <p:nvPr>
            <p:ph idx="1" type="body"/>
          </p:nvPr>
        </p:nvSpPr>
        <p:spPr>
          <a:xfrm>
            <a:off x="574850" y="1814075"/>
            <a:ext cx="16710300" cy="103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/>
              <a:t>La dificultad para ejecutar tácticas de marketing se consideró el desafío más serio para una empresa que no puede usar cookies de terceros.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2" name="Google Shape;39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6950" y="3403600"/>
            <a:ext cx="13630200" cy="527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7"/>
          <p:cNvSpPr txBox="1"/>
          <p:nvPr/>
        </p:nvSpPr>
        <p:spPr>
          <a:xfrm>
            <a:off x="1298225" y="9454450"/>
            <a:ext cx="1590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Q: Thinking specifically about your company’s usage of cookies, please rank in order which of these are the most serious challenges, for your company, if third-party cookies are not available  n=209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394" name="Google Shape;394;p37"/>
          <p:cNvSpPr txBox="1"/>
          <p:nvPr/>
        </p:nvSpPr>
        <p:spPr>
          <a:xfrm>
            <a:off x="485400" y="3316150"/>
            <a:ext cx="3169500" cy="23001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100">
                <a:solidFill>
                  <a:srgbClr val="202124"/>
                </a:solidFill>
              </a:rPr>
              <a:t>El </a:t>
            </a:r>
            <a:r>
              <a:rPr b="1" lang="en" sz="2100">
                <a:solidFill>
                  <a:srgbClr val="FF9900"/>
                </a:solidFill>
              </a:rPr>
              <a:t>17 %</a:t>
            </a:r>
            <a:r>
              <a:rPr b="1" lang="en" sz="2100">
                <a:solidFill>
                  <a:srgbClr val="202124"/>
                </a:solidFill>
              </a:rPr>
              <a:t> de los encuestados </a:t>
            </a:r>
            <a:r>
              <a:rPr b="1" lang="en" sz="2100">
                <a:solidFill>
                  <a:srgbClr val="202124"/>
                </a:solidFill>
              </a:rPr>
              <a:t>respondió</a:t>
            </a:r>
            <a:r>
              <a:rPr b="1" lang="en" sz="2100">
                <a:solidFill>
                  <a:srgbClr val="202124"/>
                </a:solidFill>
              </a:rPr>
              <a:t> que </a:t>
            </a:r>
            <a:r>
              <a:rPr b="1" lang="en" sz="2100">
                <a:solidFill>
                  <a:schemeClr val="accent4"/>
                </a:solidFill>
              </a:rPr>
              <a:t>no </a:t>
            </a:r>
            <a:r>
              <a:rPr b="1" lang="en" sz="2100">
                <a:solidFill>
                  <a:schemeClr val="accent4"/>
                </a:solidFill>
              </a:rPr>
              <a:t>utiliza</a:t>
            </a:r>
            <a:r>
              <a:rPr b="1" lang="en" sz="2100">
                <a:solidFill>
                  <a:schemeClr val="accent4"/>
                </a:solidFill>
              </a:rPr>
              <a:t> cookies de terceros.</a:t>
            </a:r>
            <a:endParaRPr/>
          </a:p>
        </p:txBody>
      </p:sp>
      <p:sp>
        <p:nvSpPr>
          <p:cNvPr id="395" name="Google Shape;395;p37"/>
          <p:cNvSpPr txBox="1"/>
          <p:nvPr/>
        </p:nvSpPr>
        <p:spPr>
          <a:xfrm>
            <a:off x="485400" y="5772671"/>
            <a:ext cx="3169500" cy="25107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F57E20"/>
              </a:solidFill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202124"/>
                </a:solidFill>
              </a:rPr>
              <a:t>El</a:t>
            </a:r>
            <a:r>
              <a:rPr b="1" lang="en" sz="2100">
                <a:solidFill>
                  <a:schemeClr val="accent4"/>
                </a:solidFill>
              </a:rPr>
              <a:t> 5%</a:t>
            </a:r>
            <a:r>
              <a:rPr b="1" lang="en" sz="2100">
                <a:solidFill>
                  <a:srgbClr val="202124"/>
                </a:solidFill>
              </a:rPr>
              <a:t> de los encuestados pensó que </a:t>
            </a:r>
            <a:r>
              <a:rPr b="1" lang="en" sz="2100">
                <a:solidFill>
                  <a:schemeClr val="accent4"/>
                </a:solidFill>
              </a:rPr>
              <a:t>ninguno de estos eran desafíos.</a:t>
            </a:r>
            <a:endParaRPr b="1" sz="2100">
              <a:solidFill>
                <a:schemeClr val="accent4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57E20"/>
              </a:solidFill>
            </a:endParaRPr>
          </a:p>
        </p:txBody>
      </p:sp>
      <p:pic>
        <p:nvPicPr>
          <p:cNvPr id="396" name="Google Shape;39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8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Aquel identificador llamado cookie</a:t>
            </a:r>
            <a:endParaRPr/>
          </a:p>
        </p:txBody>
      </p:sp>
      <p:sp>
        <p:nvSpPr>
          <p:cNvPr id="402" name="Google Shape;402;p38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¿De qué estamos hablando?</a:t>
            </a:r>
            <a:endParaRPr/>
          </a:p>
        </p:txBody>
      </p:sp>
      <p:pic>
        <p:nvPicPr>
          <p:cNvPr id="403" name="Google Shape;4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9"/>
          <p:cNvSpPr txBox="1"/>
          <p:nvPr>
            <p:ph type="title"/>
          </p:nvPr>
        </p:nvSpPr>
        <p:spPr>
          <a:xfrm>
            <a:off x="571500" y="89976"/>
            <a:ext cx="17142000" cy="888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va a desaparecer?</a:t>
            </a:r>
            <a:endParaRPr/>
          </a:p>
        </p:txBody>
      </p:sp>
      <p:sp>
        <p:nvSpPr>
          <p:cNvPr id="409" name="Google Shape;409;p39"/>
          <p:cNvSpPr txBox="1"/>
          <p:nvPr>
            <p:ph idx="2" type="body"/>
          </p:nvPr>
        </p:nvSpPr>
        <p:spPr>
          <a:xfrm>
            <a:off x="9719125" y="4572000"/>
            <a:ext cx="7429500" cy="4231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800"/>
              </a:spcAft>
              <a:buNone/>
            </a:pPr>
            <a:r>
              <a:rPr lang="en"/>
              <a:t>Aquellas piezas de código de terceros en una propiedad web serán bloqueados y no podrán realizar las mismas funciones que hasta ahora. Es decir, pixels o tags no podrán guardar información en el navegador. </a:t>
            </a:r>
            <a:endParaRPr/>
          </a:p>
        </p:txBody>
      </p:sp>
      <p:sp>
        <p:nvSpPr>
          <p:cNvPr id="410" name="Google Shape;410;p39"/>
          <p:cNvSpPr txBox="1"/>
          <p:nvPr>
            <p:ph idx="3" type="subTitle"/>
          </p:nvPr>
        </p:nvSpPr>
        <p:spPr>
          <a:xfrm>
            <a:off x="571500" y="2459886"/>
            <a:ext cx="7429500" cy="112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1st party cookie &amp; local storage</a:t>
            </a:r>
            <a:endParaRPr/>
          </a:p>
        </p:txBody>
      </p:sp>
      <p:sp>
        <p:nvSpPr>
          <p:cNvPr id="411" name="Google Shape;411;p39"/>
          <p:cNvSpPr txBox="1"/>
          <p:nvPr>
            <p:ph idx="1" type="body"/>
          </p:nvPr>
        </p:nvSpPr>
        <p:spPr>
          <a:xfrm>
            <a:off x="575125" y="4572000"/>
            <a:ext cx="7429500" cy="4231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800"/>
              </a:spcAft>
              <a:buNone/>
            </a:pPr>
            <a:r>
              <a:rPr lang="en"/>
              <a:t>La información que cada propiedad guarde en sus propias cookies podrá seguir utilizándose de la misma manera que sigue disponible en Safari, Firefox o Edge. Esto incluye la información guardada en contenedores</a:t>
            </a:r>
            <a:endParaRPr/>
          </a:p>
        </p:txBody>
      </p:sp>
      <p:sp>
        <p:nvSpPr>
          <p:cNvPr id="412" name="Google Shape;412;p39"/>
          <p:cNvSpPr txBox="1"/>
          <p:nvPr>
            <p:ph idx="4" type="subTitle"/>
          </p:nvPr>
        </p:nvSpPr>
        <p:spPr>
          <a:xfrm>
            <a:off x="9719075" y="2463581"/>
            <a:ext cx="7429500" cy="112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3rd party cookie</a:t>
            </a:r>
            <a:endParaRPr/>
          </a:p>
        </p:txBody>
      </p:sp>
      <p:sp>
        <p:nvSpPr>
          <p:cNvPr id="413" name="Google Shape;413;p39"/>
          <p:cNvSpPr txBox="1"/>
          <p:nvPr>
            <p:ph idx="5" type="subTitle"/>
          </p:nvPr>
        </p:nvSpPr>
        <p:spPr>
          <a:xfrm>
            <a:off x="571500" y="1041221"/>
            <a:ext cx="17142000" cy="4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todo tipo de cookie dejará de existir</a:t>
            </a:r>
            <a:endParaRPr/>
          </a:p>
        </p:txBody>
      </p:sp>
      <p:grpSp>
        <p:nvGrpSpPr>
          <p:cNvPr id="414" name="Google Shape;414;p39"/>
          <p:cNvGrpSpPr/>
          <p:nvPr/>
        </p:nvGrpSpPr>
        <p:grpSpPr>
          <a:xfrm>
            <a:off x="4169566" y="7075840"/>
            <a:ext cx="473202" cy="473202"/>
            <a:chOff x="7115150" y="5060581"/>
            <a:chExt cx="473202" cy="473202"/>
          </a:xfrm>
        </p:grpSpPr>
        <p:sp>
          <p:nvSpPr>
            <p:cNvPr id="415" name="Google Shape;415;p39"/>
            <p:cNvSpPr/>
            <p:nvPr/>
          </p:nvSpPr>
          <p:spPr>
            <a:xfrm>
              <a:off x="7115150" y="5060581"/>
              <a:ext cx="473202" cy="473202"/>
            </a:xfrm>
            <a:custGeom>
              <a:rect b="b" l="l" r="r" t="t"/>
              <a:pathLst>
                <a:path extrusionOk="0" h="473202" w="473202">
                  <a:moveTo>
                    <a:pt x="468273" y="473202"/>
                  </a:moveTo>
                  <a:lnTo>
                    <a:pt x="4929" y="473202"/>
                  </a:lnTo>
                  <a:cubicBezTo>
                    <a:pt x="2207" y="473202"/>
                    <a:pt x="0" y="470996"/>
                    <a:pt x="0" y="468273"/>
                  </a:cubicBezTo>
                  <a:lnTo>
                    <a:pt x="0" y="4929"/>
                  </a:lnTo>
                  <a:cubicBezTo>
                    <a:pt x="0" y="2207"/>
                    <a:pt x="2207" y="0"/>
                    <a:pt x="4929" y="0"/>
                  </a:cubicBezTo>
                  <a:lnTo>
                    <a:pt x="468273" y="0"/>
                  </a:lnTo>
                  <a:cubicBezTo>
                    <a:pt x="470996" y="0"/>
                    <a:pt x="473202" y="2207"/>
                    <a:pt x="473202" y="4929"/>
                  </a:cubicBezTo>
                  <a:lnTo>
                    <a:pt x="473202" y="468273"/>
                  </a:lnTo>
                  <a:cubicBezTo>
                    <a:pt x="473202" y="470996"/>
                    <a:pt x="470996" y="473202"/>
                    <a:pt x="468273" y="473202"/>
                  </a:cubicBezTo>
                  <a:close/>
                  <a:moveTo>
                    <a:pt x="59150" y="433769"/>
                  </a:moveTo>
                  <a:lnTo>
                    <a:pt x="414052" y="433769"/>
                  </a:lnTo>
                  <a:cubicBezTo>
                    <a:pt x="424941" y="433769"/>
                    <a:pt x="433769" y="424941"/>
                    <a:pt x="433769" y="414052"/>
                  </a:cubicBezTo>
                  <a:lnTo>
                    <a:pt x="433769" y="59150"/>
                  </a:lnTo>
                  <a:cubicBezTo>
                    <a:pt x="433769" y="48261"/>
                    <a:pt x="424941" y="39434"/>
                    <a:pt x="414052" y="39434"/>
                  </a:cubicBezTo>
                  <a:lnTo>
                    <a:pt x="59150" y="39434"/>
                  </a:lnTo>
                  <a:cubicBezTo>
                    <a:pt x="48261" y="39434"/>
                    <a:pt x="39434" y="48261"/>
                    <a:pt x="39434" y="59150"/>
                  </a:cubicBezTo>
                  <a:lnTo>
                    <a:pt x="39434" y="414052"/>
                  </a:lnTo>
                  <a:cubicBezTo>
                    <a:pt x="39434" y="424941"/>
                    <a:pt x="48261" y="433769"/>
                    <a:pt x="59150" y="4337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7201775" y="5178926"/>
              <a:ext cx="299950" cy="234909"/>
            </a:xfrm>
            <a:custGeom>
              <a:rect b="b" l="l" r="r" t="t"/>
              <a:pathLst>
                <a:path extrusionOk="0" h="234909" w="299950">
                  <a:moveTo>
                    <a:pt x="87276" y="233401"/>
                  </a:moveTo>
                  <a:lnTo>
                    <a:pt x="1508" y="147633"/>
                  </a:lnTo>
                  <a:cubicBezTo>
                    <a:pt x="-452" y="145744"/>
                    <a:pt x="-509" y="142623"/>
                    <a:pt x="1380" y="140663"/>
                  </a:cubicBezTo>
                  <a:cubicBezTo>
                    <a:pt x="1422" y="140620"/>
                    <a:pt x="1465" y="140577"/>
                    <a:pt x="1508" y="140535"/>
                  </a:cubicBezTo>
                  <a:lnTo>
                    <a:pt x="22408" y="119636"/>
                  </a:lnTo>
                  <a:cubicBezTo>
                    <a:pt x="24364" y="117855"/>
                    <a:pt x="27353" y="117855"/>
                    <a:pt x="29309" y="119636"/>
                  </a:cubicBezTo>
                  <a:lnTo>
                    <a:pt x="76826" y="167153"/>
                  </a:lnTo>
                  <a:cubicBezTo>
                    <a:pt x="84494" y="174884"/>
                    <a:pt x="96979" y="174935"/>
                    <a:pt x="104710" y="167267"/>
                  </a:cubicBezTo>
                  <a:cubicBezTo>
                    <a:pt x="104747" y="167230"/>
                    <a:pt x="104787" y="167190"/>
                    <a:pt x="104824" y="167153"/>
                  </a:cubicBezTo>
                  <a:lnTo>
                    <a:pt x="270642" y="1335"/>
                  </a:lnTo>
                  <a:cubicBezTo>
                    <a:pt x="272598" y="-445"/>
                    <a:pt x="275587" y="-445"/>
                    <a:pt x="277543" y="1335"/>
                  </a:cubicBezTo>
                  <a:lnTo>
                    <a:pt x="298443" y="22235"/>
                  </a:lnTo>
                  <a:cubicBezTo>
                    <a:pt x="300403" y="24124"/>
                    <a:pt x="300460" y="27245"/>
                    <a:pt x="298571" y="29205"/>
                  </a:cubicBezTo>
                  <a:cubicBezTo>
                    <a:pt x="298529" y="29248"/>
                    <a:pt x="298486" y="29291"/>
                    <a:pt x="298443" y="29333"/>
                  </a:cubicBezTo>
                  <a:lnTo>
                    <a:pt x="94374" y="233401"/>
                  </a:lnTo>
                  <a:cubicBezTo>
                    <a:pt x="92485" y="235361"/>
                    <a:pt x="89364" y="235418"/>
                    <a:pt x="87404" y="233529"/>
                  </a:cubicBezTo>
                  <a:cubicBezTo>
                    <a:pt x="87361" y="233488"/>
                    <a:pt x="87318" y="233445"/>
                    <a:pt x="87276" y="233401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7" name="Google Shape;417;p39"/>
          <p:cNvGrpSpPr/>
          <p:nvPr/>
        </p:nvGrpSpPr>
        <p:grpSpPr>
          <a:xfrm>
            <a:off x="13084815" y="6984870"/>
            <a:ext cx="552069" cy="552069"/>
            <a:chOff x="7992176" y="3554576"/>
            <a:chExt cx="552069" cy="552069"/>
          </a:xfrm>
        </p:grpSpPr>
        <p:sp>
          <p:nvSpPr>
            <p:cNvPr id="418" name="Google Shape;418;p39"/>
            <p:cNvSpPr/>
            <p:nvPr/>
          </p:nvSpPr>
          <p:spPr>
            <a:xfrm>
              <a:off x="8137966" y="3700366"/>
              <a:ext cx="260488" cy="260488"/>
            </a:xfrm>
            <a:custGeom>
              <a:rect b="b" l="l" r="r" t="t"/>
              <a:pathLst>
                <a:path extrusionOk="0" h="260488" w="260488">
                  <a:moveTo>
                    <a:pt x="258995" y="22393"/>
                  </a:moveTo>
                  <a:lnTo>
                    <a:pt x="238095" y="1494"/>
                  </a:lnTo>
                  <a:cubicBezTo>
                    <a:pt x="236306" y="-412"/>
                    <a:pt x="233312" y="-507"/>
                    <a:pt x="231406" y="1282"/>
                  </a:cubicBezTo>
                  <a:cubicBezTo>
                    <a:pt x="231333" y="1350"/>
                    <a:pt x="231262" y="1421"/>
                    <a:pt x="231194" y="1494"/>
                  </a:cubicBezTo>
                  <a:lnTo>
                    <a:pt x="144243" y="88445"/>
                  </a:lnTo>
                  <a:cubicBezTo>
                    <a:pt x="136575" y="96176"/>
                    <a:pt x="124091" y="96227"/>
                    <a:pt x="116360" y="88559"/>
                  </a:cubicBezTo>
                  <a:cubicBezTo>
                    <a:pt x="116321" y="88521"/>
                    <a:pt x="116283" y="88483"/>
                    <a:pt x="116245" y="88445"/>
                  </a:cubicBezTo>
                  <a:lnTo>
                    <a:pt x="29294" y="1494"/>
                  </a:lnTo>
                  <a:cubicBezTo>
                    <a:pt x="27506" y="-412"/>
                    <a:pt x="24511" y="-507"/>
                    <a:pt x="22606" y="1282"/>
                  </a:cubicBezTo>
                  <a:cubicBezTo>
                    <a:pt x="22533" y="1350"/>
                    <a:pt x="22462" y="1421"/>
                    <a:pt x="22393" y="1494"/>
                  </a:cubicBezTo>
                  <a:lnTo>
                    <a:pt x="1494" y="22393"/>
                  </a:lnTo>
                  <a:cubicBezTo>
                    <a:pt x="-412" y="24182"/>
                    <a:pt x="-507" y="27177"/>
                    <a:pt x="1282" y="29082"/>
                  </a:cubicBezTo>
                  <a:cubicBezTo>
                    <a:pt x="1350" y="29155"/>
                    <a:pt x="1421" y="29226"/>
                    <a:pt x="1494" y="29294"/>
                  </a:cubicBezTo>
                  <a:lnTo>
                    <a:pt x="88445" y="116245"/>
                  </a:lnTo>
                  <a:cubicBezTo>
                    <a:pt x="96176" y="123913"/>
                    <a:pt x="96227" y="136397"/>
                    <a:pt x="88559" y="144129"/>
                  </a:cubicBezTo>
                  <a:cubicBezTo>
                    <a:pt x="88521" y="144167"/>
                    <a:pt x="88483" y="144205"/>
                    <a:pt x="88445" y="144243"/>
                  </a:cubicBezTo>
                  <a:lnTo>
                    <a:pt x="1494" y="231194"/>
                  </a:lnTo>
                  <a:cubicBezTo>
                    <a:pt x="-412" y="232982"/>
                    <a:pt x="-507" y="235977"/>
                    <a:pt x="1282" y="237883"/>
                  </a:cubicBezTo>
                  <a:cubicBezTo>
                    <a:pt x="1350" y="237956"/>
                    <a:pt x="1421" y="238026"/>
                    <a:pt x="1494" y="238095"/>
                  </a:cubicBezTo>
                  <a:lnTo>
                    <a:pt x="22393" y="258995"/>
                  </a:lnTo>
                  <a:cubicBezTo>
                    <a:pt x="24182" y="260900"/>
                    <a:pt x="27177" y="260995"/>
                    <a:pt x="29082" y="259207"/>
                  </a:cubicBezTo>
                  <a:cubicBezTo>
                    <a:pt x="29155" y="259138"/>
                    <a:pt x="29226" y="259067"/>
                    <a:pt x="29294" y="258995"/>
                  </a:cubicBezTo>
                  <a:lnTo>
                    <a:pt x="116245" y="172044"/>
                  </a:lnTo>
                  <a:cubicBezTo>
                    <a:pt x="123913" y="164312"/>
                    <a:pt x="136397" y="164261"/>
                    <a:pt x="144129" y="171929"/>
                  </a:cubicBezTo>
                  <a:cubicBezTo>
                    <a:pt x="144167" y="171967"/>
                    <a:pt x="144205" y="172005"/>
                    <a:pt x="144243" y="172044"/>
                  </a:cubicBezTo>
                  <a:lnTo>
                    <a:pt x="231194" y="258995"/>
                  </a:lnTo>
                  <a:cubicBezTo>
                    <a:pt x="232982" y="260900"/>
                    <a:pt x="235977" y="260995"/>
                    <a:pt x="237883" y="259207"/>
                  </a:cubicBezTo>
                  <a:cubicBezTo>
                    <a:pt x="237956" y="259138"/>
                    <a:pt x="238026" y="259067"/>
                    <a:pt x="238095" y="258995"/>
                  </a:cubicBezTo>
                  <a:lnTo>
                    <a:pt x="258995" y="238095"/>
                  </a:lnTo>
                  <a:cubicBezTo>
                    <a:pt x="260900" y="236306"/>
                    <a:pt x="260995" y="233312"/>
                    <a:pt x="259207" y="231406"/>
                  </a:cubicBezTo>
                  <a:cubicBezTo>
                    <a:pt x="259138" y="231333"/>
                    <a:pt x="259067" y="231262"/>
                    <a:pt x="258995" y="231194"/>
                  </a:cubicBezTo>
                  <a:lnTo>
                    <a:pt x="172044" y="144243"/>
                  </a:lnTo>
                  <a:cubicBezTo>
                    <a:pt x="164312" y="136575"/>
                    <a:pt x="164261" y="124091"/>
                    <a:pt x="171929" y="116360"/>
                  </a:cubicBezTo>
                  <a:cubicBezTo>
                    <a:pt x="171967" y="116321"/>
                    <a:pt x="172005" y="116283"/>
                    <a:pt x="172044" y="116245"/>
                  </a:cubicBezTo>
                  <a:lnTo>
                    <a:pt x="258995" y="29294"/>
                  </a:lnTo>
                  <a:cubicBezTo>
                    <a:pt x="260900" y="27506"/>
                    <a:pt x="260995" y="24511"/>
                    <a:pt x="259207" y="22606"/>
                  </a:cubicBezTo>
                  <a:cubicBezTo>
                    <a:pt x="259138" y="22533"/>
                    <a:pt x="259067" y="22462"/>
                    <a:pt x="258995" y="22393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7992176" y="3554576"/>
              <a:ext cx="552069" cy="552069"/>
            </a:xfrm>
            <a:custGeom>
              <a:rect b="b" l="l" r="r" t="t"/>
              <a:pathLst>
                <a:path extrusionOk="0" h="552069" w="552069">
                  <a:moveTo>
                    <a:pt x="276035" y="552069"/>
                  </a:moveTo>
                  <a:cubicBezTo>
                    <a:pt x="123585" y="552069"/>
                    <a:pt x="0" y="428484"/>
                    <a:pt x="0" y="276035"/>
                  </a:cubicBezTo>
                  <a:cubicBezTo>
                    <a:pt x="0" y="123585"/>
                    <a:pt x="123585" y="0"/>
                    <a:pt x="276035" y="0"/>
                  </a:cubicBezTo>
                  <a:cubicBezTo>
                    <a:pt x="428484" y="0"/>
                    <a:pt x="552069" y="123585"/>
                    <a:pt x="552069" y="276035"/>
                  </a:cubicBezTo>
                  <a:cubicBezTo>
                    <a:pt x="552069" y="428484"/>
                    <a:pt x="428484" y="552069"/>
                    <a:pt x="276035" y="552069"/>
                  </a:cubicBezTo>
                  <a:close/>
                  <a:moveTo>
                    <a:pt x="276035" y="39434"/>
                  </a:moveTo>
                  <a:cubicBezTo>
                    <a:pt x="145363" y="39434"/>
                    <a:pt x="39434" y="145363"/>
                    <a:pt x="39434" y="276035"/>
                  </a:cubicBezTo>
                  <a:cubicBezTo>
                    <a:pt x="39434" y="406706"/>
                    <a:pt x="145363" y="512636"/>
                    <a:pt x="276035" y="512636"/>
                  </a:cubicBezTo>
                  <a:cubicBezTo>
                    <a:pt x="406706" y="512636"/>
                    <a:pt x="512636" y="406706"/>
                    <a:pt x="512636" y="276035"/>
                  </a:cubicBezTo>
                  <a:cubicBezTo>
                    <a:pt x="512636" y="145363"/>
                    <a:pt x="406706" y="39434"/>
                    <a:pt x="276035" y="394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20" name="Google Shape;4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8300" y="3310750"/>
            <a:ext cx="8559174" cy="5770626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0"/>
          <p:cNvSpPr txBox="1"/>
          <p:nvPr>
            <p:ph type="title"/>
          </p:nvPr>
        </p:nvSpPr>
        <p:spPr>
          <a:xfrm>
            <a:off x="574837" y="83621"/>
            <a:ext cx="17142000" cy="152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cookies de terceros, el identificador utilizado aún sin saberlo.</a:t>
            </a:r>
            <a:endParaRPr/>
          </a:p>
        </p:txBody>
      </p:sp>
      <p:sp>
        <p:nvSpPr>
          <p:cNvPr id="427" name="Google Shape;427;p40"/>
          <p:cNvSpPr txBox="1"/>
          <p:nvPr>
            <p:ph idx="1" type="body"/>
          </p:nvPr>
        </p:nvSpPr>
        <p:spPr>
          <a:xfrm>
            <a:off x="575700" y="3589250"/>
            <a:ext cx="8253000" cy="2278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800"/>
              </a:spcAft>
              <a:buNone/>
            </a:pPr>
            <a:r>
              <a:rPr lang="en"/>
              <a:t>Las cookies de terceros nunca se pensaron como un identificador, simplemente fue una solución rústica a distintas problemáticas del marketing digital.</a:t>
            </a:r>
            <a:endParaRPr/>
          </a:p>
        </p:txBody>
      </p:sp>
      <p:sp>
        <p:nvSpPr>
          <p:cNvPr id="428" name="Google Shape;428;p40"/>
          <p:cNvSpPr/>
          <p:nvPr/>
        </p:nvSpPr>
        <p:spPr>
          <a:xfrm>
            <a:off x="8966650" y="3113700"/>
            <a:ext cx="3172800" cy="2975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9" name="Google Shape;42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1"/>
          <p:cNvSpPr txBox="1"/>
          <p:nvPr>
            <p:ph type="title"/>
          </p:nvPr>
        </p:nvSpPr>
        <p:spPr>
          <a:xfrm>
            <a:off x="426002" y="571500"/>
            <a:ext cx="16293000" cy="6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b="1" lang="en">
                <a:latin typeface="Mulish"/>
                <a:ea typeface="Mulish"/>
                <a:cs typeface="Mulish"/>
                <a:sym typeface="Mulish"/>
              </a:rPr>
              <a:t>Su desaparición ofrece grandes oportunidades</a:t>
            </a:r>
            <a:endParaRPr b="1">
              <a:latin typeface="Mulish"/>
              <a:ea typeface="Mulish"/>
              <a:cs typeface="Mulish"/>
              <a:sym typeface="Mulish"/>
            </a:endParaRPr>
          </a:p>
        </p:txBody>
      </p:sp>
      <p:graphicFrame>
        <p:nvGraphicFramePr>
          <p:cNvPr id="435" name="Google Shape;435;p41"/>
          <p:cNvGraphicFramePr/>
          <p:nvPr/>
        </p:nvGraphicFramePr>
        <p:xfrm>
          <a:off x="2660326" y="26968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{33F14596-F0AF-4164-870B-57A85E86DD3A}</a:tableStyleId>
              </a:tblPr>
              <a:tblGrid>
                <a:gridCol w="2743200"/>
                <a:gridCol w="1779450"/>
              </a:tblGrid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Brand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Onboarder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1MM records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DMP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650K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DSP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390K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SSP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234K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8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b="1" lang="en" sz="2300" u="none" cap="none" strike="noStrike">
                          <a:solidFill>
                            <a:schemeClr val="lt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Publisher</a:t>
                      </a:r>
                      <a:endParaRPr b="1" sz="2300" u="none" cap="none" strike="noStrike">
                        <a:solidFill>
                          <a:schemeClr val="lt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274300" marL="2743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91425" marB="91425" marR="182850" marL="0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436" name="Google Shape;436;p41"/>
          <p:cNvSpPr/>
          <p:nvPr/>
        </p:nvSpPr>
        <p:spPr>
          <a:xfrm>
            <a:off x="1416705" y="3894422"/>
            <a:ext cx="967873" cy="1017247"/>
          </a:xfrm>
          <a:custGeom>
            <a:rect b="b" l="l" r="r" t="t"/>
            <a:pathLst>
              <a:path extrusionOk="0" h="29718" w="17526">
                <a:moveTo>
                  <a:pt x="17145" y="0"/>
                </a:moveTo>
                <a:lnTo>
                  <a:pt x="0" y="0"/>
                </a:lnTo>
                <a:lnTo>
                  <a:pt x="0" y="29718"/>
                </a:lnTo>
                <a:lnTo>
                  <a:pt x="17526" y="29718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sp>
      <p:sp>
        <p:nvSpPr>
          <p:cNvPr id="437" name="Google Shape;437;p41"/>
          <p:cNvSpPr txBox="1"/>
          <p:nvPr/>
        </p:nvSpPr>
        <p:spPr>
          <a:xfrm>
            <a:off x="1692461" y="3922879"/>
            <a:ext cx="10833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65% MR</a:t>
            </a:r>
            <a:endParaRPr b="0" i="0" sz="17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38" name="Google Shape;438;p41"/>
          <p:cNvSpPr/>
          <p:nvPr/>
        </p:nvSpPr>
        <p:spPr>
          <a:xfrm>
            <a:off x="1416705" y="5140687"/>
            <a:ext cx="967873" cy="938272"/>
          </a:xfrm>
          <a:custGeom>
            <a:rect b="b" l="l" r="r" t="t"/>
            <a:pathLst>
              <a:path extrusionOk="0" h="29718" w="17526">
                <a:moveTo>
                  <a:pt x="17145" y="0"/>
                </a:moveTo>
                <a:lnTo>
                  <a:pt x="0" y="0"/>
                </a:lnTo>
                <a:lnTo>
                  <a:pt x="0" y="29718"/>
                </a:lnTo>
                <a:lnTo>
                  <a:pt x="17526" y="29718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sp>
      <p:sp>
        <p:nvSpPr>
          <p:cNvPr id="439" name="Google Shape;439;p41"/>
          <p:cNvSpPr txBox="1"/>
          <p:nvPr/>
        </p:nvSpPr>
        <p:spPr>
          <a:xfrm>
            <a:off x="1692461" y="5168633"/>
            <a:ext cx="10833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60% MR</a:t>
            </a:r>
            <a:endParaRPr b="0" i="0" sz="17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40" name="Google Shape;440;p41"/>
          <p:cNvSpPr/>
          <p:nvPr/>
        </p:nvSpPr>
        <p:spPr>
          <a:xfrm>
            <a:off x="1431596" y="6307456"/>
            <a:ext cx="967873" cy="938272"/>
          </a:xfrm>
          <a:custGeom>
            <a:rect b="b" l="l" r="r" t="t"/>
            <a:pathLst>
              <a:path extrusionOk="0" h="29718" w="17526">
                <a:moveTo>
                  <a:pt x="17145" y="0"/>
                </a:moveTo>
                <a:lnTo>
                  <a:pt x="0" y="0"/>
                </a:lnTo>
                <a:lnTo>
                  <a:pt x="0" y="29718"/>
                </a:lnTo>
                <a:lnTo>
                  <a:pt x="17526" y="29718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sp>
      <p:sp>
        <p:nvSpPr>
          <p:cNvPr id="441" name="Google Shape;441;p41"/>
          <p:cNvSpPr txBox="1"/>
          <p:nvPr/>
        </p:nvSpPr>
        <p:spPr>
          <a:xfrm>
            <a:off x="1707352" y="6335402"/>
            <a:ext cx="10833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60% MR</a:t>
            </a:r>
            <a:endParaRPr b="0" i="0" sz="17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442" name="Google Shape;442;p41"/>
          <p:cNvGrpSpPr/>
          <p:nvPr/>
        </p:nvGrpSpPr>
        <p:grpSpPr>
          <a:xfrm>
            <a:off x="6055317" y="3774634"/>
            <a:ext cx="327353" cy="457236"/>
            <a:chOff x="11540534" y="4892609"/>
            <a:chExt cx="360045" cy="504063"/>
          </a:xfrm>
        </p:grpSpPr>
        <p:sp>
          <p:nvSpPr>
            <p:cNvPr id="443" name="Google Shape;443;p41"/>
            <p:cNvSpPr/>
            <p:nvPr/>
          </p:nvSpPr>
          <p:spPr>
            <a:xfrm>
              <a:off x="11540534" y="4892609"/>
              <a:ext cx="360045" cy="504063"/>
            </a:xfrm>
            <a:custGeom>
              <a:rect b="b" l="l" r="r" t="t"/>
              <a:pathLst>
                <a:path extrusionOk="0" h="504063" w="360045">
                  <a:moveTo>
                    <a:pt x="288036" y="0"/>
                  </a:moveTo>
                  <a:lnTo>
                    <a:pt x="72009" y="0"/>
                  </a:lnTo>
                  <a:cubicBezTo>
                    <a:pt x="52911" y="0"/>
                    <a:pt x="34595" y="7587"/>
                    <a:pt x="21091" y="21091"/>
                  </a:cubicBezTo>
                  <a:cubicBezTo>
                    <a:pt x="7587" y="34595"/>
                    <a:pt x="0" y="52911"/>
                    <a:pt x="0" y="72009"/>
                  </a:cubicBezTo>
                  <a:lnTo>
                    <a:pt x="0" y="432054"/>
                  </a:lnTo>
                  <a:cubicBezTo>
                    <a:pt x="0" y="451153"/>
                    <a:pt x="7587" y="469468"/>
                    <a:pt x="21091" y="482972"/>
                  </a:cubicBezTo>
                  <a:cubicBezTo>
                    <a:pt x="34595" y="496477"/>
                    <a:pt x="52911" y="504063"/>
                    <a:pt x="72009" y="504063"/>
                  </a:cubicBezTo>
                  <a:lnTo>
                    <a:pt x="288036" y="504063"/>
                  </a:lnTo>
                  <a:cubicBezTo>
                    <a:pt x="307135" y="504063"/>
                    <a:pt x="325450" y="496477"/>
                    <a:pt x="338954" y="482972"/>
                  </a:cubicBezTo>
                  <a:cubicBezTo>
                    <a:pt x="352459" y="469468"/>
                    <a:pt x="360045" y="451153"/>
                    <a:pt x="360045" y="432054"/>
                  </a:cubicBezTo>
                  <a:lnTo>
                    <a:pt x="360045" y="72009"/>
                  </a:lnTo>
                  <a:cubicBezTo>
                    <a:pt x="360045" y="52911"/>
                    <a:pt x="352459" y="34595"/>
                    <a:pt x="338954" y="21091"/>
                  </a:cubicBezTo>
                  <a:cubicBezTo>
                    <a:pt x="325450" y="7587"/>
                    <a:pt x="307135" y="0"/>
                    <a:pt x="288036" y="0"/>
                  </a:cubicBezTo>
                  <a:close/>
                  <a:moveTo>
                    <a:pt x="324041" y="414052"/>
                  </a:moveTo>
                  <a:cubicBezTo>
                    <a:pt x="324041" y="428374"/>
                    <a:pt x="318350" y="442112"/>
                    <a:pt x="308222" y="452240"/>
                  </a:cubicBezTo>
                  <a:cubicBezTo>
                    <a:pt x="298094" y="462368"/>
                    <a:pt x="284356" y="468059"/>
                    <a:pt x="270034" y="468059"/>
                  </a:cubicBezTo>
                  <a:lnTo>
                    <a:pt x="90011" y="468059"/>
                  </a:lnTo>
                  <a:cubicBezTo>
                    <a:pt x="75689" y="468059"/>
                    <a:pt x="61951" y="462368"/>
                    <a:pt x="51823" y="452240"/>
                  </a:cubicBezTo>
                  <a:cubicBezTo>
                    <a:pt x="41694" y="442112"/>
                    <a:pt x="36005" y="428374"/>
                    <a:pt x="36005" y="414052"/>
                  </a:cubicBezTo>
                  <a:lnTo>
                    <a:pt x="36005" y="342043"/>
                  </a:lnTo>
                  <a:lnTo>
                    <a:pt x="324041" y="342043"/>
                  </a:lnTo>
                  <a:lnTo>
                    <a:pt x="324041" y="414052"/>
                  </a:lnTo>
                  <a:close/>
                  <a:moveTo>
                    <a:pt x="324041" y="306038"/>
                  </a:moveTo>
                  <a:lnTo>
                    <a:pt x="36005" y="306038"/>
                  </a:lnTo>
                  <a:lnTo>
                    <a:pt x="36005" y="198025"/>
                  </a:lnTo>
                  <a:lnTo>
                    <a:pt x="324041" y="198025"/>
                  </a:lnTo>
                  <a:lnTo>
                    <a:pt x="324041" y="306038"/>
                  </a:lnTo>
                  <a:close/>
                  <a:moveTo>
                    <a:pt x="324041" y="162020"/>
                  </a:moveTo>
                  <a:lnTo>
                    <a:pt x="36005" y="162020"/>
                  </a:lnTo>
                  <a:lnTo>
                    <a:pt x="36005" y="90011"/>
                  </a:lnTo>
                  <a:cubicBezTo>
                    <a:pt x="36005" y="75688"/>
                    <a:pt x="41694" y="61951"/>
                    <a:pt x="51823" y="51823"/>
                  </a:cubicBezTo>
                  <a:cubicBezTo>
                    <a:pt x="61951" y="41694"/>
                    <a:pt x="75689" y="36005"/>
                    <a:pt x="90011" y="36005"/>
                  </a:cubicBezTo>
                  <a:lnTo>
                    <a:pt x="270034" y="36005"/>
                  </a:lnTo>
                  <a:cubicBezTo>
                    <a:pt x="284356" y="36005"/>
                    <a:pt x="298094" y="41694"/>
                    <a:pt x="308222" y="51823"/>
                  </a:cubicBezTo>
                  <a:cubicBezTo>
                    <a:pt x="318350" y="61951"/>
                    <a:pt x="324041" y="75688"/>
                    <a:pt x="324041" y="90011"/>
                  </a:cubicBezTo>
                  <a:lnTo>
                    <a:pt x="324041" y="1620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11792566" y="4982620"/>
              <a:ext cx="36005" cy="324041"/>
            </a:xfrm>
            <a:custGeom>
              <a:rect b="b" l="l" r="r" t="t"/>
              <a:pathLst>
                <a:path extrusionOk="0" h="324041" w="36005">
                  <a:moveTo>
                    <a:pt x="4501" y="288036"/>
                  </a:moveTo>
                  <a:lnTo>
                    <a:pt x="31504" y="288036"/>
                  </a:lnTo>
                  <a:cubicBezTo>
                    <a:pt x="33990" y="288036"/>
                    <a:pt x="36005" y="290050"/>
                    <a:pt x="36005" y="292537"/>
                  </a:cubicBezTo>
                  <a:lnTo>
                    <a:pt x="36005" y="319540"/>
                  </a:lnTo>
                  <a:cubicBezTo>
                    <a:pt x="36005" y="322026"/>
                    <a:pt x="33990" y="324041"/>
                    <a:pt x="31504" y="324041"/>
                  </a:cubicBezTo>
                  <a:lnTo>
                    <a:pt x="4501" y="324041"/>
                  </a:lnTo>
                  <a:cubicBezTo>
                    <a:pt x="2014" y="324041"/>
                    <a:pt x="0" y="322026"/>
                    <a:pt x="0" y="319540"/>
                  </a:cubicBezTo>
                  <a:lnTo>
                    <a:pt x="0" y="292537"/>
                  </a:lnTo>
                  <a:cubicBezTo>
                    <a:pt x="0" y="290050"/>
                    <a:pt x="2014" y="288036"/>
                    <a:pt x="4501" y="288036"/>
                  </a:cubicBezTo>
                  <a:close/>
                  <a:moveTo>
                    <a:pt x="4501" y="144018"/>
                  </a:moveTo>
                  <a:lnTo>
                    <a:pt x="31504" y="144018"/>
                  </a:lnTo>
                  <a:cubicBezTo>
                    <a:pt x="33990" y="144018"/>
                    <a:pt x="36005" y="146032"/>
                    <a:pt x="36005" y="148519"/>
                  </a:cubicBezTo>
                  <a:lnTo>
                    <a:pt x="36005" y="175522"/>
                  </a:lnTo>
                  <a:cubicBezTo>
                    <a:pt x="36005" y="178008"/>
                    <a:pt x="33990" y="180023"/>
                    <a:pt x="31504" y="180023"/>
                  </a:cubicBezTo>
                  <a:lnTo>
                    <a:pt x="4501" y="180023"/>
                  </a:lnTo>
                  <a:cubicBezTo>
                    <a:pt x="2014" y="180023"/>
                    <a:pt x="0" y="178008"/>
                    <a:pt x="0" y="175522"/>
                  </a:cubicBezTo>
                  <a:lnTo>
                    <a:pt x="0" y="148519"/>
                  </a:lnTo>
                  <a:cubicBezTo>
                    <a:pt x="0" y="146032"/>
                    <a:pt x="2014" y="144018"/>
                    <a:pt x="4501" y="144018"/>
                  </a:cubicBezTo>
                  <a:close/>
                  <a:moveTo>
                    <a:pt x="4501" y="0"/>
                  </a:moveTo>
                  <a:lnTo>
                    <a:pt x="31504" y="0"/>
                  </a:lnTo>
                  <a:cubicBezTo>
                    <a:pt x="33990" y="0"/>
                    <a:pt x="36005" y="2015"/>
                    <a:pt x="36005" y="4501"/>
                  </a:cubicBezTo>
                  <a:lnTo>
                    <a:pt x="36005" y="31504"/>
                  </a:lnTo>
                  <a:cubicBezTo>
                    <a:pt x="36005" y="33990"/>
                    <a:pt x="33990" y="36005"/>
                    <a:pt x="31504" y="36005"/>
                  </a:cubicBezTo>
                  <a:lnTo>
                    <a:pt x="4501" y="36005"/>
                  </a:lnTo>
                  <a:cubicBezTo>
                    <a:pt x="2014" y="36005"/>
                    <a:pt x="0" y="33990"/>
                    <a:pt x="0" y="31504"/>
                  </a:cubicBezTo>
                  <a:lnTo>
                    <a:pt x="0" y="4501"/>
                  </a:lnTo>
                  <a:cubicBezTo>
                    <a:pt x="0" y="2015"/>
                    <a:pt x="2014" y="0"/>
                    <a:pt x="4501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41"/>
          <p:cNvGrpSpPr/>
          <p:nvPr/>
        </p:nvGrpSpPr>
        <p:grpSpPr>
          <a:xfrm>
            <a:off x="5989986" y="4800126"/>
            <a:ext cx="458143" cy="457236"/>
            <a:chOff x="6320843" y="1464779"/>
            <a:chExt cx="504063" cy="504063"/>
          </a:xfrm>
        </p:grpSpPr>
        <p:sp>
          <p:nvSpPr>
            <p:cNvPr id="446" name="Google Shape;446;p41"/>
            <p:cNvSpPr/>
            <p:nvPr/>
          </p:nvSpPr>
          <p:spPr>
            <a:xfrm>
              <a:off x="6320843" y="1464779"/>
              <a:ext cx="504063" cy="504063"/>
            </a:xfrm>
            <a:custGeom>
              <a:rect b="b" l="l" r="r" t="t"/>
              <a:pathLst>
                <a:path extrusionOk="0" h="504063" w="504063">
                  <a:moveTo>
                    <a:pt x="252031" y="360045"/>
                  </a:moveTo>
                  <a:cubicBezTo>
                    <a:pt x="241351" y="360045"/>
                    <a:pt x="230908" y="363211"/>
                    <a:pt x="222027" y="369147"/>
                  </a:cubicBezTo>
                  <a:cubicBezTo>
                    <a:pt x="213145" y="375080"/>
                    <a:pt x="206223" y="383516"/>
                    <a:pt x="202136" y="393385"/>
                  </a:cubicBezTo>
                  <a:cubicBezTo>
                    <a:pt x="198048" y="403252"/>
                    <a:pt x="196979" y="414111"/>
                    <a:pt x="199062" y="424588"/>
                  </a:cubicBezTo>
                  <a:cubicBezTo>
                    <a:pt x="201146" y="435064"/>
                    <a:pt x="206289" y="444688"/>
                    <a:pt x="213843" y="452240"/>
                  </a:cubicBezTo>
                  <a:cubicBezTo>
                    <a:pt x="221395" y="459793"/>
                    <a:pt x="231019" y="464937"/>
                    <a:pt x="241495" y="467021"/>
                  </a:cubicBezTo>
                  <a:cubicBezTo>
                    <a:pt x="251972" y="469104"/>
                    <a:pt x="262831" y="468035"/>
                    <a:pt x="272700" y="463946"/>
                  </a:cubicBezTo>
                  <a:cubicBezTo>
                    <a:pt x="282567" y="459860"/>
                    <a:pt x="291003" y="452938"/>
                    <a:pt x="296936" y="444056"/>
                  </a:cubicBezTo>
                  <a:cubicBezTo>
                    <a:pt x="302872" y="435175"/>
                    <a:pt x="306038" y="424732"/>
                    <a:pt x="306038" y="414051"/>
                  </a:cubicBezTo>
                  <a:cubicBezTo>
                    <a:pt x="306038" y="399729"/>
                    <a:pt x="300348" y="385991"/>
                    <a:pt x="290220" y="375863"/>
                  </a:cubicBezTo>
                  <a:cubicBezTo>
                    <a:pt x="280092" y="365735"/>
                    <a:pt x="266356" y="360045"/>
                    <a:pt x="252031" y="360045"/>
                  </a:cubicBezTo>
                  <a:close/>
                  <a:moveTo>
                    <a:pt x="260854" y="324474"/>
                  </a:moveTo>
                  <a:cubicBezTo>
                    <a:pt x="269617" y="325337"/>
                    <a:pt x="278253" y="327486"/>
                    <a:pt x="286477" y="330892"/>
                  </a:cubicBezTo>
                  <a:cubicBezTo>
                    <a:pt x="302926" y="337704"/>
                    <a:pt x="316982" y="349242"/>
                    <a:pt x="326874" y="364045"/>
                  </a:cubicBezTo>
                  <a:cubicBezTo>
                    <a:pt x="336764" y="378846"/>
                    <a:pt x="342043" y="396249"/>
                    <a:pt x="342043" y="414051"/>
                  </a:cubicBezTo>
                  <a:cubicBezTo>
                    <a:pt x="342043" y="437924"/>
                    <a:pt x="332559" y="460819"/>
                    <a:pt x="315678" y="477698"/>
                  </a:cubicBezTo>
                  <a:cubicBezTo>
                    <a:pt x="298799" y="494579"/>
                    <a:pt x="275904" y="504063"/>
                    <a:pt x="252031" y="504063"/>
                  </a:cubicBezTo>
                  <a:cubicBezTo>
                    <a:pt x="234229" y="504063"/>
                    <a:pt x="216826" y="498784"/>
                    <a:pt x="202025" y="488894"/>
                  </a:cubicBezTo>
                  <a:cubicBezTo>
                    <a:pt x="187221" y="479002"/>
                    <a:pt x="175684" y="464946"/>
                    <a:pt x="168872" y="448497"/>
                  </a:cubicBezTo>
                  <a:cubicBezTo>
                    <a:pt x="162060" y="432050"/>
                    <a:pt x="160276" y="413952"/>
                    <a:pt x="163750" y="396492"/>
                  </a:cubicBezTo>
                  <a:cubicBezTo>
                    <a:pt x="167223" y="379030"/>
                    <a:pt x="175795" y="362992"/>
                    <a:pt x="188384" y="350404"/>
                  </a:cubicBezTo>
                  <a:cubicBezTo>
                    <a:pt x="200972" y="337815"/>
                    <a:pt x="217010" y="329243"/>
                    <a:pt x="234472" y="325770"/>
                  </a:cubicBezTo>
                  <a:cubicBezTo>
                    <a:pt x="243202" y="324033"/>
                    <a:pt x="252091" y="323611"/>
                    <a:pt x="260854" y="324474"/>
                  </a:cubicBezTo>
                  <a:close/>
                  <a:moveTo>
                    <a:pt x="414051" y="207026"/>
                  </a:moveTo>
                  <a:cubicBezTo>
                    <a:pt x="403371" y="207026"/>
                    <a:pt x="392928" y="210192"/>
                    <a:pt x="384047" y="216128"/>
                  </a:cubicBezTo>
                  <a:cubicBezTo>
                    <a:pt x="375165" y="222061"/>
                    <a:pt x="368243" y="230497"/>
                    <a:pt x="364156" y="240366"/>
                  </a:cubicBezTo>
                  <a:cubicBezTo>
                    <a:pt x="360068" y="250233"/>
                    <a:pt x="358999" y="261092"/>
                    <a:pt x="361082" y="271569"/>
                  </a:cubicBezTo>
                  <a:cubicBezTo>
                    <a:pt x="363166" y="282045"/>
                    <a:pt x="368309" y="291669"/>
                    <a:pt x="375863" y="299221"/>
                  </a:cubicBezTo>
                  <a:cubicBezTo>
                    <a:pt x="383415" y="306774"/>
                    <a:pt x="393039" y="311918"/>
                    <a:pt x="403515" y="314002"/>
                  </a:cubicBezTo>
                  <a:cubicBezTo>
                    <a:pt x="413992" y="316085"/>
                    <a:pt x="424851" y="315016"/>
                    <a:pt x="434720" y="310927"/>
                  </a:cubicBezTo>
                  <a:cubicBezTo>
                    <a:pt x="444587" y="306841"/>
                    <a:pt x="453023" y="299919"/>
                    <a:pt x="458956" y="291037"/>
                  </a:cubicBezTo>
                  <a:cubicBezTo>
                    <a:pt x="464892" y="282156"/>
                    <a:pt x="468058" y="271713"/>
                    <a:pt x="468058" y="261032"/>
                  </a:cubicBezTo>
                  <a:cubicBezTo>
                    <a:pt x="468058" y="246710"/>
                    <a:pt x="462368" y="232972"/>
                    <a:pt x="452240" y="222844"/>
                  </a:cubicBezTo>
                  <a:cubicBezTo>
                    <a:pt x="442112" y="212716"/>
                    <a:pt x="428376" y="207026"/>
                    <a:pt x="414051" y="207026"/>
                  </a:cubicBezTo>
                  <a:close/>
                  <a:moveTo>
                    <a:pt x="90011" y="207026"/>
                  </a:moveTo>
                  <a:cubicBezTo>
                    <a:pt x="79330" y="207026"/>
                    <a:pt x="68888" y="210192"/>
                    <a:pt x="60007" y="216128"/>
                  </a:cubicBezTo>
                  <a:cubicBezTo>
                    <a:pt x="51125" y="222061"/>
                    <a:pt x="44203" y="230497"/>
                    <a:pt x="40115" y="240366"/>
                  </a:cubicBezTo>
                  <a:cubicBezTo>
                    <a:pt x="36028" y="250233"/>
                    <a:pt x="34958" y="261092"/>
                    <a:pt x="37042" y="271569"/>
                  </a:cubicBezTo>
                  <a:cubicBezTo>
                    <a:pt x="39126" y="282045"/>
                    <a:pt x="44270" y="291669"/>
                    <a:pt x="51823" y="299221"/>
                  </a:cubicBezTo>
                  <a:cubicBezTo>
                    <a:pt x="59376" y="306774"/>
                    <a:pt x="68999" y="311918"/>
                    <a:pt x="79475" y="314002"/>
                  </a:cubicBezTo>
                  <a:cubicBezTo>
                    <a:pt x="89951" y="316085"/>
                    <a:pt x="100810" y="315016"/>
                    <a:pt x="110679" y="310927"/>
                  </a:cubicBezTo>
                  <a:cubicBezTo>
                    <a:pt x="120547" y="306841"/>
                    <a:pt x="128982" y="299919"/>
                    <a:pt x="134916" y="291037"/>
                  </a:cubicBezTo>
                  <a:cubicBezTo>
                    <a:pt x="140851" y="282156"/>
                    <a:pt x="144018" y="271713"/>
                    <a:pt x="144018" y="261032"/>
                  </a:cubicBezTo>
                  <a:cubicBezTo>
                    <a:pt x="144018" y="246710"/>
                    <a:pt x="138328" y="232972"/>
                    <a:pt x="128200" y="222844"/>
                  </a:cubicBezTo>
                  <a:cubicBezTo>
                    <a:pt x="118072" y="212716"/>
                    <a:pt x="104335" y="207026"/>
                    <a:pt x="90011" y="207026"/>
                  </a:cubicBezTo>
                  <a:close/>
                  <a:moveTo>
                    <a:pt x="422875" y="171455"/>
                  </a:moveTo>
                  <a:cubicBezTo>
                    <a:pt x="431637" y="172318"/>
                    <a:pt x="440274" y="174467"/>
                    <a:pt x="448497" y="177873"/>
                  </a:cubicBezTo>
                  <a:cubicBezTo>
                    <a:pt x="464946" y="184685"/>
                    <a:pt x="479002" y="196222"/>
                    <a:pt x="488894" y="211026"/>
                  </a:cubicBezTo>
                  <a:cubicBezTo>
                    <a:pt x="498784" y="225827"/>
                    <a:pt x="504063" y="243230"/>
                    <a:pt x="504063" y="261032"/>
                  </a:cubicBezTo>
                  <a:cubicBezTo>
                    <a:pt x="504063" y="284905"/>
                    <a:pt x="494579" y="307800"/>
                    <a:pt x="477698" y="324679"/>
                  </a:cubicBezTo>
                  <a:cubicBezTo>
                    <a:pt x="460819" y="341560"/>
                    <a:pt x="437924" y="351044"/>
                    <a:pt x="414051" y="351044"/>
                  </a:cubicBezTo>
                  <a:cubicBezTo>
                    <a:pt x="396249" y="351044"/>
                    <a:pt x="378846" y="345765"/>
                    <a:pt x="364045" y="335875"/>
                  </a:cubicBezTo>
                  <a:cubicBezTo>
                    <a:pt x="349242" y="325983"/>
                    <a:pt x="337704" y="311927"/>
                    <a:pt x="330892" y="295478"/>
                  </a:cubicBezTo>
                  <a:cubicBezTo>
                    <a:pt x="324080" y="279031"/>
                    <a:pt x="322296" y="260933"/>
                    <a:pt x="325770" y="243473"/>
                  </a:cubicBezTo>
                  <a:cubicBezTo>
                    <a:pt x="329243" y="226011"/>
                    <a:pt x="337815" y="209973"/>
                    <a:pt x="350404" y="197385"/>
                  </a:cubicBezTo>
                  <a:cubicBezTo>
                    <a:pt x="362992" y="184796"/>
                    <a:pt x="379030" y="176224"/>
                    <a:pt x="396492" y="172751"/>
                  </a:cubicBezTo>
                  <a:cubicBezTo>
                    <a:pt x="405222" y="171014"/>
                    <a:pt x="414112" y="170591"/>
                    <a:pt x="422875" y="171455"/>
                  </a:cubicBezTo>
                  <a:close/>
                  <a:moveTo>
                    <a:pt x="98834" y="171455"/>
                  </a:moveTo>
                  <a:cubicBezTo>
                    <a:pt x="107597" y="172318"/>
                    <a:pt x="116233" y="174467"/>
                    <a:pt x="124457" y="177873"/>
                  </a:cubicBezTo>
                  <a:cubicBezTo>
                    <a:pt x="140904" y="184685"/>
                    <a:pt x="154962" y="196222"/>
                    <a:pt x="164852" y="211026"/>
                  </a:cubicBezTo>
                  <a:cubicBezTo>
                    <a:pt x="174744" y="225827"/>
                    <a:pt x="180022" y="243230"/>
                    <a:pt x="180022" y="261032"/>
                  </a:cubicBezTo>
                  <a:cubicBezTo>
                    <a:pt x="180022" y="284905"/>
                    <a:pt x="170539" y="307800"/>
                    <a:pt x="153658" y="324679"/>
                  </a:cubicBezTo>
                  <a:cubicBezTo>
                    <a:pt x="136778" y="341560"/>
                    <a:pt x="113884" y="351044"/>
                    <a:pt x="90011" y="351044"/>
                  </a:cubicBezTo>
                  <a:cubicBezTo>
                    <a:pt x="72209" y="351044"/>
                    <a:pt x="54806" y="345765"/>
                    <a:pt x="40004" y="335875"/>
                  </a:cubicBezTo>
                  <a:cubicBezTo>
                    <a:pt x="25201" y="325983"/>
                    <a:pt x="13664" y="311927"/>
                    <a:pt x="6852" y="295478"/>
                  </a:cubicBezTo>
                  <a:cubicBezTo>
                    <a:pt x="39" y="279031"/>
                    <a:pt x="-1744" y="260933"/>
                    <a:pt x="1730" y="243473"/>
                  </a:cubicBezTo>
                  <a:cubicBezTo>
                    <a:pt x="5203" y="226011"/>
                    <a:pt x="13775" y="209973"/>
                    <a:pt x="26364" y="197385"/>
                  </a:cubicBezTo>
                  <a:cubicBezTo>
                    <a:pt x="38952" y="184796"/>
                    <a:pt x="54991" y="176224"/>
                    <a:pt x="72451" y="172751"/>
                  </a:cubicBezTo>
                  <a:cubicBezTo>
                    <a:pt x="81181" y="171014"/>
                    <a:pt x="90071" y="170591"/>
                    <a:pt x="98834" y="171455"/>
                  </a:cubicBezTo>
                  <a:close/>
                  <a:moveTo>
                    <a:pt x="252031" y="36004"/>
                  </a:moveTo>
                  <a:cubicBezTo>
                    <a:pt x="241351" y="36004"/>
                    <a:pt x="230908" y="39172"/>
                    <a:pt x="222027" y="45106"/>
                  </a:cubicBezTo>
                  <a:cubicBezTo>
                    <a:pt x="213145" y="51041"/>
                    <a:pt x="206223" y="59475"/>
                    <a:pt x="202136" y="69344"/>
                  </a:cubicBezTo>
                  <a:cubicBezTo>
                    <a:pt x="198048" y="79212"/>
                    <a:pt x="196979" y="90071"/>
                    <a:pt x="199062" y="100547"/>
                  </a:cubicBezTo>
                  <a:cubicBezTo>
                    <a:pt x="201146" y="111024"/>
                    <a:pt x="206289" y="120647"/>
                    <a:pt x="213843" y="128200"/>
                  </a:cubicBezTo>
                  <a:cubicBezTo>
                    <a:pt x="221395" y="135753"/>
                    <a:pt x="231019" y="140896"/>
                    <a:pt x="241495" y="142980"/>
                  </a:cubicBezTo>
                  <a:cubicBezTo>
                    <a:pt x="251972" y="145064"/>
                    <a:pt x="262831" y="143995"/>
                    <a:pt x="272700" y="139907"/>
                  </a:cubicBezTo>
                  <a:cubicBezTo>
                    <a:pt x="282567" y="135819"/>
                    <a:pt x="291003" y="128897"/>
                    <a:pt x="296936" y="120016"/>
                  </a:cubicBezTo>
                  <a:cubicBezTo>
                    <a:pt x="302872" y="111135"/>
                    <a:pt x="306038" y="100693"/>
                    <a:pt x="306038" y="90011"/>
                  </a:cubicBezTo>
                  <a:cubicBezTo>
                    <a:pt x="306038" y="75688"/>
                    <a:pt x="300348" y="61951"/>
                    <a:pt x="290220" y="51823"/>
                  </a:cubicBezTo>
                  <a:cubicBezTo>
                    <a:pt x="280092" y="41694"/>
                    <a:pt x="266356" y="36004"/>
                    <a:pt x="252031" y="36004"/>
                  </a:cubicBezTo>
                  <a:close/>
                  <a:moveTo>
                    <a:pt x="260854" y="433"/>
                  </a:moveTo>
                  <a:cubicBezTo>
                    <a:pt x="269617" y="1296"/>
                    <a:pt x="278253" y="3445"/>
                    <a:pt x="286477" y="6852"/>
                  </a:cubicBezTo>
                  <a:cubicBezTo>
                    <a:pt x="302926" y="13664"/>
                    <a:pt x="316982" y="25201"/>
                    <a:pt x="326874" y="40004"/>
                  </a:cubicBezTo>
                  <a:cubicBezTo>
                    <a:pt x="336764" y="54806"/>
                    <a:pt x="342043" y="72209"/>
                    <a:pt x="342043" y="90011"/>
                  </a:cubicBezTo>
                  <a:cubicBezTo>
                    <a:pt x="342043" y="101832"/>
                    <a:pt x="339715" y="113536"/>
                    <a:pt x="335191" y="124457"/>
                  </a:cubicBezTo>
                  <a:cubicBezTo>
                    <a:pt x="330667" y="135378"/>
                    <a:pt x="324037" y="145300"/>
                    <a:pt x="315678" y="153658"/>
                  </a:cubicBezTo>
                  <a:cubicBezTo>
                    <a:pt x="307320" y="162017"/>
                    <a:pt x="297397" y="168647"/>
                    <a:pt x="286477" y="173171"/>
                  </a:cubicBezTo>
                  <a:cubicBezTo>
                    <a:pt x="275557" y="177695"/>
                    <a:pt x="263852" y="180022"/>
                    <a:pt x="252031" y="180022"/>
                  </a:cubicBezTo>
                  <a:cubicBezTo>
                    <a:pt x="234229" y="180022"/>
                    <a:pt x="216826" y="174744"/>
                    <a:pt x="202025" y="164852"/>
                  </a:cubicBezTo>
                  <a:cubicBezTo>
                    <a:pt x="187221" y="154962"/>
                    <a:pt x="175684" y="140904"/>
                    <a:pt x="168872" y="124457"/>
                  </a:cubicBezTo>
                  <a:cubicBezTo>
                    <a:pt x="162060" y="108010"/>
                    <a:pt x="160276" y="89911"/>
                    <a:pt x="163750" y="72451"/>
                  </a:cubicBezTo>
                  <a:cubicBezTo>
                    <a:pt x="167223" y="54991"/>
                    <a:pt x="175795" y="38952"/>
                    <a:pt x="188384" y="26364"/>
                  </a:cubicBezTo>
                  <a:cubicBezTo>
                    <a:pt x="200972" y="13775"/>
                    <a:pt x="217010" y="5203"/>
                    <a:pt x="234472" y="1730"/>
                  </a:cubicBezTo>
                  <a:cubicBezTo>
                    <a:pt x="243202" y="-7"/>
                    <a:pt x="252091" y="-430"/>
                    <a:pt x="260854" y="4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6410854" y="1554790"/>
              <a:ext cx="324040" cy="324040"/>
            </a:xfrm>
            <a:custGeom>
              <a:rect b="b" l="l" r="r" t="t"/>
              <a:pathLst>
                <a:path extrusionOk="0" h="324040" w="324040">
                  <a:moveTo>
                    <a:pt x="319540" y="153019"/>
                  </a:moveTo>
                  <a:lnTo>
                    <a:pt x="198025" y="153019"/>
                  </a:lnTo>
                  <a:cubicBezTo>
                    <a:pt x="193251" y="153019"/>
                    <a:pt x="188671" y="151122"/>
                    <a:pt x="185295" y="147746"/>
                  </a:cubicBezTo>
                  <a:cubicBezTo>
                    <a:pt x="181920" y="144371"/>
                    <a:pt x="180023" y="139791"/>
                    <a:pt x="180023" y="135017"/>
                  </a:cubicBezTo>
                  <a:lnTo>
                    <a:pt x="180023" y="4501"/>
                  </a:lnTo>
                  <a:cubicBezTo>
                    <a:pt x="180023" y="3307"/>
                    <a:pt x="179549" y="2162"/>
                    <a:pt x="178705" y="1318"/>
                  </a:cubicBezTo>
                  <a:cubicBezTo>
                    <a:pt x="177860" y="474"/>
                    <a:pt x="176715" y="0"/>
                    <a:pt x="175522" y="0"/>
                  </a:cubicBezTo>
                  <a:lnTo>
                    <a:pt x="148519" y="0"/>
                  </a:lnTo>
                  <a:cubicBezTo>
                    <a:pt x="147325" y="0"/>
                    <a:pt x="146180" y="474"/>
                    <a:pt x="145336" y="1318"/>
                  </a:cubicBezTo>
                  <a:cubicBezTo>
                    <a:pt x="144491" y="2162"/>
                    <a:pt x="144018" y="3307"/>
                    <a:pt x="144018" y="4501"/>
                  </a:cubicBezTo>
                  <a:lnTo>
                    <a:pt x="144018" y="135017"/>
                  </a:lnTo>
                  <a:cubicBezTo>
                    <a:pt x="144018" y="139791"/>
                    <a:pt x="142121" y="144371"/>
                    <a:pt x="138745" y="147746"/>
                  </a:cubicBezTo>
                  <a:cubicBezTo>
                    <a:pt x="135370" y="151122"/>
                    <a:pt x="130790" y="153019"/>
                    <a:pt x="126016" y="153019"/>
                  </a:cubicBezTo>
                  <a:lnTo>
                    <a:pt x="4501" y="153019"/>
                  </a:lnTo>
                  <a:cubicBezTo>
                    <a:pt x="3307" y="153019"/>
                    <a:pt x="2162" y="153493"/>
                    <a:pt x="1318" y="154337"/>
                  </a:cubicBezTo>
                  <a:cubicBezTo>
                    <a:pt x="474" y="155181"/>
                    <a:pt x="0" y="156326"/>
                    <a:pt x="0" y="157520"/>
                  </a:cubicBezTo>
                  <a:lnTo>
                    <a:pt x="0" y="184523"/>
                  </a:lnTo>
                  <a:cubicBezTo>
                    <a:pt x="0" y="185717"/>
                    <a:pt x="474" y="186862"/>
                    <a:pt x="1318" y="187706"/>
                  </a:cubicBezTo>
                  <a:cubicBezTo>
                    <a:pt x="2162" y="188550"/>
                    <a:pt x="3307" y="189024"/>
                    <a:pt x="4501" y="189024"/>
                  </a:cubicBezTo>
                  <a:lnTo>
                    <a:pt x="126016" y="189024"/>
                  </a:lnTo>
                  <a:cubicBezTo>
                    <a:pt x="130790" y="189024"/>
                    <a:pt x="135370" y="190921"/>
                    <a:pt x="138745" y="194296"/>
                  </a:cubicBezTo>
                  <a:cubicBezTo>
                    <a:pt x="142121" y="197672"/>
                    <a:pt x="144018" y="202252"/>
                    <a:pt x="144018" y="207026"/>
                  </a:cubicBezTo>
                  <a:lnTo>
                    <a:pt x="144018" y="319540"/>
                  </a:lnTo>
                  <a:cubicBezTo>
                    <a:pt x="144018" y="320733"/>
                    <a:pt x="144491" y="321878"/>
                    <a:pt x="145336" y="322723"/>
                  </a:cubicBezTo>
                  <a:cubicBezTo>
                    <a:pt x="146180" y="323567"/>
                    <a:pt x="147325" y="324041"/>
                    <a:pt x="148519" y="324041"/>
                  </a:cubicBezTo>
                  <a:lnTo>
                    <a:pt x="175522" y="324041"/>
                  </a:lnTo>
                  <a:cubicBezTo>
                    <a:pt x="176715" y="324041"/>
                    <a:pt x="177860" y="323567"/>
                    <a:pt x="178705" y="322723"/>
                  </a:cubicBezTo>
                  <a:cubicBezTo>
                    <a:pt x="179549" y="321878"/>
                    <a:pt x="180023" y="320733"/>
                    <a:pt x="180023" y="319540"/>
                  </a:cubicBezTo>
                  <a:lnTo>
                    <a:pt x="180023" y="207026"/>
                  </a:lnTo>
                  <a:cubicBezTo>
                    <a:pt x="180023" y="202252"/>
                    <a:pt x="181920" y="197672"/>
                    <a:pt x="185295" y="194296"/>
                  </a:cubicBezTo>
                  <a:cubicBezTo>
                    <a:pt x="188671" y="190921"/>
                    <a:pt x="193251" y="189024"/>
                    <a:pt x="198025" y="189024"/>
                  </a:cubicBezTo>
                  <a:lnTo>
                    <a:pt x="319540" y="189024"/>
                  </a:lnTo>
                  <a:cubicBezTo>
                    <a:pt x="320733" y="189024"/>
                    <a:pt x="321878" y="188550"/>
                    <a:pt x="322723" y="187706"/>
                  </a:cubicBezTo>
                  <a:cubicBezTo>
                    <a:pt x="323567" y="186862"/>
                    <a:pt x="324041" y="185717"/>
                    <a:pt x="324041" y="184523"/>
                  </a:cubicBezTo>
                  <a:lnTo>
                    <a:pt x="324041" y="157520"/>
                  </a:lnTo>
                  <a:cubicBezTo>
                    <a:pt x="324041" y="156326"/>
                    <a:pt x="323567" y="155181"/>
                    <a:pt x="322723" y="154337"/>
                  </a:cubicBezTo>
                  <a:cubicBezTo>
                    <a:pt x="321878" y="153493"/>
                    <a:pt x="320733" y="153019"/>
                    <a:pt x="319540" y="153019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41"/>
          <p:cNvGrpSpPr/>
          <p:nvPr/>
        </p:nvGrpSpPr>
        <p:grpSpPr>
          <a:xfrm>
            <a:off x="5989986" y="5762360"/>
            <a:ext cx="458143" cy="457236"/>
            <a:chOff x="6320843" y="1464779"/>
            <a:chExt cx="504063" cy="504063"/>
          </a:xfrm>
        </p:grpSpPr>
        <p:sp>
          <p:nvSpPr>
            <p:cNvPr id="449" name="Google Shape;449;p41"/>
            <p:cNvSpPr/>
            <p:nvPr/>
          </p:nvSpPr>
          <p:spPr>
            <a:xfrm>
              <a:off x="6320843" y="1464779"/>
              <a:ext cx="504063" cy="504063"/>
            </a:xfrm>
            <a:custGeom>
              <a:rect b="b" l="l" r="r" t="t"/>
              <a:pathLst>
                <a:path extrusionOk="0" h="504063" w="504063">
                  <a:moveTo>
                    <a:pt x="252031" y="360045"/>
                  </a:moveTo>
                  <a:cubicBezTo>
                    <a:pt x="241351" y="360045"/>
                    <a:pt x="230908" y="363211"/>
                    <a:pt x="222027" y="369147"/>
                  </a:cubicBezTo>
                  <a:cubicBezTo>
                    <a:pt x="213145" y="375080"/>
                    <a:pt x="206223" y="383516"/>
                    <a:pt x="202136" y="393385"/>
                  </a:cubicBezTo>
                  <a:cubicBezTo>
                    <a:pt x="198048" y="403252"/>
                    <a:pt x="196979" y="414111"/>
                    <a:pt x="199062" y="424588"/>
                  </a:cubicBezTo>
                  <a:cubicBezTo>
                    <a:pt x="201146" y="435064"/>
                    <a:pt x="206289" y="444688"/>
                    <a:pt x="213843" y="452240"/>
                  </a:cubicBezTo>
                  <a:cubicBezTo>
                    <a:pt x="221395" y="459793"/>
                    <a:pt x="231019" y="464937"/>
                    <a:pt x="241495" y="467021"/>
                  </a:cubicBezTo>
                  <a:cubicBezTo>
                    <a:pt x="251972" y="469104"/>
                    <a:pt x="262831" y="468035"/>
                    <a:pt x="272700" y="463946"/>
                  </a:cubicBezTo>
                  <a:cubicBezTo>
                    <a:pt x="282567" y="459860"/>
                    <a:pt x="291003" y="452938"/>
                    <a:pt x="296936" y="444056"/>
                  </a:cubicBezTo>
                  <a:cubicBezTo>
                    <a:pt x="302872" y="435175"/>
                    <a:pt x="306038" y="424732"/>
                    <a:pt x="306038" y="414051"/>
                  </a:cubicBezTo>
                  <a:cubicBezTo>
                    <a:pt x="306038" y="399729"/>
                    <a:pt x="300348" y="385991"/>
                    <a:pt x="290220" y="375863"/>
                  </a:cubicBezTo>
                  <a:cubicBezTo>
                    <a:pt x="280092" y="365735"/>
                    <a:pt x="266356" y="360045"/>
                    <a:pt x="252031" y="360045"/>
                  </a:cubicBezTo>
                  <a:close/>
                  <a:moveTo>
                    <a:pt x="260854" y="324474"/>
                  </a:moveTo>
                  <a:cubicBezTo>
                    <a:pt x="269617" y="325337"/>
                    <a:pt x="278253" y="327486"/>
                    <a:pt x="286477" y="330892"/>
                  </a:cubicBezTo>
                  <a:cubicBezTo>
                    <a:pt x="302926" y="337704"/>
                    <a:pt x="316982" y="349242"/>
                    <a:pt x="326874" y="364045"/>
                  </a:cubicBezTo>
                  <a:cubicBezTo>
                    <a:pt x="336764" y="378846"/>
                    <a:pt x="342043" y="396249"/>
                    <a:pt x="342043" y="414051"/>
                  </a:cubicBezTo>
                  <a:cubicBezTo>
                    <a:pt x="342043" y="437924"/>
                    <a:pt x="332559" y="460819"/>
                    <a:pt x="315678" y="477698"/>
                  </a:cubicBezTo>
                  <a:cubicBezTo>
                    <a:pt x="298799" y="494579"/>
                    <a:pt x="275904" y="504063"/>
                    <a:pt x="252031" y="504063"/>
                  </a:cubicBezTo>
                  <a:cubicBezTo>
                    <a:pt x="234229" y="504063"/>
                    <a:pt x="216826" y="498784"/>
                    <a:pt x="202025" y="488894"/>
                  </a:cubicBezTo>
                  <a:cubicBezTo>
                    <a:pt x="187221" y="479002"/>
                    <a:pt x="175684" y="464946"/>
                    <a:pt x="168872" y="448497"/>
                  </a:cubicBezTo>
                  <a:cubicBezTo>
                    <a:pt x="162060" y="432050"/>
                    <a:pt x="160276" y="413952"/>
                    <a:pt x="163750" y="396492"/>
                  </a:cubicBezTo>
                  <a:cubicBezTo>
                    <a:pt x="167223" y="379030"/>
                    <a:pt x="175795" y="362992"/>
                    <a:pt x="188384" y="350404"/>
                  </a:cubicBezTo>
                  <a:cubicBezTo>
                    <a:pt x="200972" y="337815"/>
                    <a:pt x="217010" y="329243"/>
                    <a:pt x="234472" y="325770"/>
                  </a:cubicBezTo>
                  <a:cubicBezTo>
                    <a:pt x="243202" y="324033"/>
                    <a:pt x="252091" y="323611"/>
                    <a:pt x="260854" y="324474"/>
                  </a:cubicBezTo>
                  <a:close/>
                  <a:moveTo>
                    <a:pt x="414051" y="207026"/>
                  </a:moveTo>
                  <a:cubicBezTo>
                    <a:pt x="403371" y="207026"/>
                    <a:pt x="392928" y="210192"/>
                    <a:pt x="384047" y="216128"/>
                  </a:cubicBezTo>
                  <a:cubicBezTo>
                    <a:pt x="375165" y="222061"/>
                    <a:pt x="368243" y="230497"/>
                    <a:pt x="364156" y="240366"/>
                  </a:cubicBezTo>
                  <a:cubicBezTo>
                    <a:pt x="360068" y="250233"/>
                    <a:pt x="358999" y="261092"/>
                    <a:pt x="361082" y="271569"/>
                  </a:cubicBezTo>
                  <a:cubicBezTo>
                    <a:pt x="363166" y="282045"/>
                    <a:pt x="368309" y="291669"/>
                    <a:pt x="375863" y="299221"/>
                  </a:cubicBezTo>
                  <a:cubicBezTo>
                    <a:pt x="383415" y="306774"/>
                    <a:pt x="393039" y="311918"/>
                    <a:pt x="403515" y="314002"/>
                  </a:cubicBezTo>
                  <a:cubicBezTo>
                    <a:pt x="413992" y="316085"/>
                    <a:pt x="424851" y="315016"/>
                    <a:pt x="434720" y="310927"/>
                  </a:cubicBezTo>
                  <a:cubicBezTo>
                    <a:pt x="444587" y="306841"/>
                    <a:pt x="453023" y="299919"/>
                    <a:pt x="458956" y="291037"/>
                  </a:cubicBezTo>
                  <a:cubicBezTo>
                    <a:pt x="464892" y="282156"/>
                    <a:pt x="468058" y="271713"/>
                    <a:pt x="468058" y="261032"/>
                  </a:cubicBezTo>
                  <a:cubicBezTo>
                    <a:pt x="468058" y="246710"/>
                    <a:pt x="462368" y="232972"/>
                    <a:pt x="452240" y="222844"/>
                  </a:cubicBezTo>
                  <a:cubicBezTo>
                    <a:pt x="442112" y="212716"/>
                    <a:pt x="428376" y="207026"/>
                    <a:pt x="414051" y="207026"/>
                  </a:cubicBezTo>
                  <a:close/>
                  <a:moveTo>
                    <a:pt x="90011" y="207026"/>
                  </a:moveTo>
                  <a:cubicBezTo>
                    <a:pt x="79330" y="207026"/>
                    <a:pt x="68888" y="210192"/>
                    <a:pt x="60007" y="216128"/>
                  </a:cubicBezTo>
                  <a:cubicBezTo>
                    <a:pt x="51125" y="222061"/>
                    <a:pt x="44203" y="230497"/>
                    <a:pt x="40115" y="240366"/>
                  </a:cubicBezTo>
                  <a:cubicBezTo>
                    <a:pt x="36028" y="250233"/>
                    <a:pt x="34958" y="261092"/>
                    <a:pt x="37042" y="271569"/>
                  </a:cubicBezTo>
                  <a:cubicBezTo>
                    <a:pt x="39126" y="282045"/>
                    <a:pt x="44270" y="291669"/>
                    <a:pt x="51823" y="299221"/>
                  </a:cubicBezTo>
                  <a:cubicBezTo>
                    <a:pt x="59376" y="306774"/>
                    <a:pt x="68999" y="311918"/>
                    <a:pt x="79475" y="314002"/>
                  </a:cubicBezTo>
                  <a:cubicBezTo>
                    <a:pt x="89951" y="316085"/>
                    <a:pt x="100810" y="315016"/>
                    <a:pt x="110679" y="310927"/>
                  </a:cubicBezTo>
                  <a:cubicBezTo>
                    <a:pt x="120547" y="306841"/>
                    <a:pt x="128982" y="299919"/>
                    <a:pt x="134916" y="291037"/>
                  </a:cubicBezTo>
                  <a:cubicBezTo>
                    <a:pt x="140851" y="282156"/>
                    <a:pt x="144018" y="271713"/>
                    <a:pt x="144018" y="261032"/>
                  </a:cubicBezTo>
                  <a:cubicBezTo>
                    <a:pt x="144018" y="246710"/>
                    <a:pt x="138328" y="232972"/>
                    <a:pt x="128200" y="222844"/>
                  </a:cubicBezTo>
                  <a:cubicBezTo>
                    <a:pt x="118072" y="212716"/>
                    <a:pt x="104335" y="207026"/>
                    <a:pt x="90011" y="207026"/>
                  </a:cubicBezTo>
                  <a:close/>
                  <a:moveTo>
                    <a:pt x="422875" y="171455"/>
                  </a:moveTo>
                  <a:cubicBezTo>
                    <a:pt x="431637" y="172318"/>
                    <a:pt x="440274" y="174467"/>
                    <a:pt x="448497" y="177873"/>
                  </a:cubicBezTo>
                  <a:cubicBezTo>
                    <a:pt x="464946" y="184685"/>
                    <a:pt x="479002" y="196222"/>
                    <a:pt x="488894" y="211026"/>
                  </a:cubicBezTo>
                  <a:cubicBezTo>
                    <a:pt x="498784" y="225827"/>
                    <a:pt x="504063" y="243230"/>
                    <a:pt x="504063" y="261032"/>
                  </a:cubicBezTo>
                  <a:cubicBezTo>
                    <a:pt x="504063" y="284905"/>
                    <a:pt x="494579" y="307800"/>
                    <a:pt x="477698" y="324679"/>
                  </a:cubicBezTo>
                  <a:cubicBezTo>
                    <a:pt x="460819" y="341560"/>
                    <a:pt x="437924" y="351044"/>
                    <a:pt x="414051" y="351044"/>
                  </a:cubicBezTo>
                  <a:cubicBezTo>
                    <a:pt x="396249" y="351044"/>
                    <a:pt x="378846" y="345765"/>
                    <a:pt x="364045" y="335875"/>
                  </a:cubicBezTo>
                  <a:cubicBezTo>
                    <a:pt x="349242" y="325983"/>
                    <a:pt x="337704" y="311927"/>
                    <a:pt x="330892" y="295478"/>
                  </a:cubicBezTo>
                  <a:cubicBezTo>
                    <a:pt x="324080" y="279031"/>
                    <a:pt x="322296" y="260933"/>
                    <a:pt x="325770" y="243473"/>
                  </a:cubicBezTo>
                  <a:cubicBezTo>
                    <a:pt x="329243" y="226011"/>
                    <a:pt x="337815" y="209973"/>
                    <a:pt x="350404" y="197385"/>
                  </a:cubicBezTo>
                  <a:cubicBezTo>
                    <a:pt x="362992" y="184796"/>
                    <a:pt x="379030" y="176224"/>
                    <a:pt x="396492" y="172751"/>
                  </a:cubicBezTo>
                  <a:cubicBezTo>
                    <a:pt x="405222" y="171014"/>
                    <a:pt x="414112" y="170591"/>
                    <a:pt x="422875" y="171455"/>
                  </a:cubicBezTo>
                  <a:close/>
                  <a:moveTo>
                    <a:pt x="98834" y="171455"/>
                  </a:moveTo>
                  <a:cubicBezTo>
                    <a:pt x="107597" y="172318"/>
                    <a:pt x="116233" y="174467"/>
                    <a:pt x="124457" y="177873"/>
                  </a:cubicBezTo>
                  <a:cubicBezTo>
                    <a:pt x="140904" y="184685"/>
                    <a:pt x="154962" y="196222"/>
                    <a:pt x="164852" y="211026"/>
                  </a:cubicBezTo>
                  <a:cubicBezTo>
                    <a:pt x="174744" y="225827"/>
                    <a:pt x="180022" y="243230"/>
                    <a:pt x="180022" y="261032"/>
                  </a:cubicBezTo>
                  <a:cubicBezTo>
                    <a:pt x="180022" y="284905"/>
                    <a:pt x="170539" y="307800"/>
                    <a:pt x="153658" y="324679"/>
                  </a:cubicBezTo>
                  <a:cubicBezTo>
                    <a:pt x="136778" y="341560"/>
                    <a:pt x="113884" y="351044"/>
                    <a:pt x="90011" y="351044"/>
                  </a:cubicBezTo>
                  <a:cubicBezTo>
                    <a:pt x="72209" y="351044"/>
                    <a:pt x="54806" y="345765"/>
                    <a:pt x="40004" y="335875"/>
                  </a:cubicBezTo>
                  <a:cubicBezTo>
                    <a:pt x="25201" y="325983"/>
                    <a:pt x="13664" y="311927"/>
                    <a:pt x="6852" y="295478"/>
                  </a:cubicBezTo>
                  <a:cubicBezTo>
                    <a:pt x="39" y="279031"/>
                    <a:pt x="-1744" y="260933"/>
                    <a:pt x="1730" y="243473"/>
                  </a:cubicBezTo>
                  <a:cubicBezTo>
                    <a:pt x="5203" y="226011"/>
                    <a:pt x="13775" y="209973"/>
                    <a:pt x="26364" y="197385"/>
                  </a:cubicBezTo>
                  <a:cubicBezTo>
                    <a:pt x="38952" y="184796"/>
                    <a:pt x="54991" y="176224"/>
                    <a:pt x="72451" y="172751"/>
                  </a:cubicBezTo>
                  <a:cubicBezTo>
                    <a:pt x="81181" y="171014"/>
                    <a:pt x="90071" y="170591"/>
                    <a:pt x="98834" y="171455"/>
                  </a:cubicBezTo>
                  <a:close/>
                  <a:moveTo>
                    <a:pt x="252031" y="36004"/>
                  </a:moveTo>
                  <a:cubicBezTo>
                    <a:pt x="241351" y="36004"/>
                    <a:pt x="230908" y="39172"/>
                    <a:pt x="222027" y="45106"/>
                  </a:cubicBezTo>
                  <a:cubicBezTo>
                    <a:pt x="213145" y="51041"/>
                    <a:pt x="206223" y="59475"/>
                    <a:pt x="202136" y="69344"/>
                  </a:cubicBezTo>
                  <a:cubicBezTo>
                    <a:pt x="198048" y="79212"/>
                    <a:pt x="196979" y="90071"/>
                    <a:pt x="199062" y="100547"/>
                  </a:cubicBezTo>
                  <a:cubicBezTo>
                    <a:pt x="201146" y="111024"/>
                    <a:pt x="206289" y="120647"/>
                    <a:pt x="213843" y="128200"/>
                  </a:cubicBezTo>
                  <a:cubicBezTo>
                    <a:pt x="221395" y="135753"/>
                    <a:pt x="231019" y="140896"/>
                    <a:pt x="241495" y="142980"/>
                  </a:cubicBezTo>
                  <a:cubicBezTo>
                    <a:pt x="251972" y="145064"/>
                    <a:pt x="262831" y="143995"/>
                    <a:pt x="272700" y="139907"/>
                  </a:cubicBezTo>
                  <a:cubicBezTo>
                    <a:pt x="282567" y="135819"/>
                    <a:pt x="291003" y="128897"/>
                    <a:pt x="296936" y="120016"/>
                  </a:cubicBezTo>
                  <a:cubicBezTo>
                    <a:pt x="302872" y="111135"/>
                    <a:pt x="306038" y="100693"/>
                    <a:pt x="306038" y="90011"/>
                  </a:cubicBezTo>
                  <a:cubicBezTo>
                    <a:pt x="306038" y="75688"/>
                    <a:pt x="300348" y="61951"/>
                    <a:pt x="290220" y="51823"/>
                  </a:cubicBezTo>
                  <a:cubicBezTo>
                    <a:pt x="280092" y="41694"/>
                    <a:pt x="266356" y="36004"/>
                    <a:pt x="252031" y="36004"/>
                  </a:cubicBezTo>
                  <a:close/>
                  <a:moveTo>
                    <a:pt x="260854" y="433"/>
                  </a:moveTo>
                  <a:cubicBezTo>
                    <a:pt x="269617" y="1296"/>
                    <a:pt x="278253" y="3445"/>
                    <a:pt x="286477" y="6852"/>
                  </a:cubicBezTo>
                  <a:cubicBezTo>
                    <a:pt x="302926" y="13664"/>
                    <a:pt x="316982" y="25201"/>
                    <a:pt x="326874" y="40004"/>
                  </a:cubicBezTo>
                  <a:cubicBezTo>
                    <a:pt x="336764" y="54806"/>
                    <a:pt x="342043" y="72209"/>
                    <a:pt x="342043" y="90011"/>
                  </a:cubicBezTo>
                  <a:cubicBezTo>
                    <a:pt x="342043" y="101832"/>
                    <a:pt x="339715" y="113536"/>
                    <a:pt x="335191" y="124457"/>
                  </a:cubicBezTo>
                  <a:cubicBezTo>
                    <a:pt x="330667" y="135378"/>
                    <a:pt x="324037" y="145300"/>
                    <a:pt x="315678" y="153658"/>
                  </a:cubicBezTo>
                  <a:cubicBezTo>
                    <a:pt x="307320" y="162017"/>
                    <a:pt x="297397" y="168647"/>
                    <a:pt x="286477" y="173171"/>
                  </a:cubicBezTo>
                  <a:cubicBezTo>
                    <a:pt x="275557" y="177695"/>
                    <a:pt x="263852" y="180022"/>
                    <a:pt x="252031" y="180022"/>
                  </a:cubicBezTo>
                  <a:cubicBezTo>
                    <a:pt x="234229" y="180022"/>
                    <a:pt x="216826" y="174744"/>
                    <a:pt x="202025" y="164852"/>
                  </a:cubicBezTo>
                  <a:cubicBezTo>
                    <a:pt x="187221" y="154962"/>
                    <a:pt x="175684" y="140904"/>
                    <a:pt x="168872" y="124457"/>
                  </a:cubicBezTo>
                  <a:cubicBezTo>
                    <a:pt x="162060" y="108010"/>
                    <a:pt x="160276" y="89911"/>
                    <a:pt x="163750" y="72451"/>
                  </a:cubicBezTo>
                  <a:cubicBezTo>
                    <a:pt x="167223" y="54991"/>
                    <a:pt x="175795" y="38952"/>
                    <a:pt x="188384" y="26364"/>
                  </a:cubicBezTo>
                  <a:cubicBezTo>
                    <a:pt x="200972" y="13775"/>
                    <a:pt x="217010" y="5203"/>
                    <a:pt x="234472" y="1730"/>
                  </a:cubicBezTo>
                  <a:cubicBezTo>
                    <a:pt x="243202" y="-7"/>
                    <a:pt x="252091" y="-430"/>
                    <a:pt x="260854" y="4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6410854" y="1554790"/>
              <a:ext cx="324040" cy="324040"/>
            </a:xfrm>
            <a:custGeom>
              <a:rect b="b" l="l" r="r" t="t"/>
              <a:pathLst>
                <a:path extrusionOk="0" h="324040" w="324040">
                  <a:moveTo>
                    <a:pt x="319540" y="153019"/>
                  </a:moveTo>
                  <a:lnTo>
                    <a:pt x="198025" y="153019"/>
                  </a:lnTo>
                  <a:cubicBezTo>
                    <a:pt x="193251" y="153019"/>
                    <a:pt x="188671" y="151122"/>
                    <a:pt x="185295" y="147746"/>
                  </a:cubicBezTo>
                  <a:cubicBezTo>
                    <a:pt x="181920" y="144371"/>
                    <a:pt x="180023" y="139791"/>
                    <a:pt x="180023" y="135017"/>
                  </a:cubicBezTo>
                  <a:lnTo>
                    <a:pt x="180023" y="4501"/>
                  </a:lnTo>
                  <a:cubicBezTo>
                    <a:pt x="180023" y="3307"/>
                    <a:pt x="179549" y="2162"/>
                    <a:pt x="178705" y="1318"/>
                  </a:cubicBezTo>
                  <a:cubicBezTo>
                    <a:pt x="177860" y="474"/>
                    <a:pt x="176715" y="0"/>
                    <a:pt x="175522" y="0"/>
                  </a:cubicBezTo>
                  <a:lnTo>
                    <a:pt x="148519" y="0"/>
                  </a:lnTo>
                  <a:cubicBezTo>
                    <a:pt x="147325" y="0"/>
                    <a:pt x="146180" y="474"/>
                    <a:pt x="145336" y="1318"/>
                  </a:cubicBezTo>
                  <a:cubicBezTo>
                    <a:pt x="144491" y="2162"/>
                    <a:pt x="144018" y="3307"/>
                    <a:pt x="144018" y="4501"/>
                  </a:cubicBezTo>
                  <a:lnTo>
                    <a:pt x="144018" y="135017"/>
                  </a:lnTo>
                  <a:cubicBezTo>
                    <a:pt x="144018" y="139791"/>
                    <a:pt x="142121" y="144371"/>
                    <a:pt x="138745" y="147746"/>
                  </a:cubicBezTo>
                  <a:cubicBezTo>
                    <a:pt x="135370" y="151122"/>
                    <a:pt x="130790" y="153019"/>
                    <a:pt x="126016" y="153019"/>
                  </a:cubicBezTo>
                  <a:lnTo>
                    <a:pt x="4501" y="153019"/>
                  </a:lnTo>
                  <a:cubicBezTo>
                    <a:pt x="3307" y="153019"/>
                    <a:pt x="2162" y="153493"/>
                    <a:pt x="1318" y="154337"/>
                  </a:cubicBezTo>
                  <a:cubicBezTo>
                    <a:pt x="474" y="155181"/>
                    <a:pt x="0" y="156326"/>
                    <a:pt x="0" y="157520"/>
                  </a:cubicBezTo>
                  <a:lnTo>
                    <a:pt x="0" y="184523"/>
                  </a:lnTo>
                  <a:cubicBezTo>
                    <a:pt x="0" y="185717"/>
                    <a:pt x="474" y="186862"/>
                    <a:pt x="1318" y="187706"/>
                  </a:cubicBezTo>
                  <a:cubicBezTo>
                    <a:pt x="2162" y="188550"/>
                    <a:pt x="3307" y="189024"/>
                    <a:pt x="4501" y="189024"/>
                  </a:cubicBezTo>
                  <a:lnTo>
                    <a:pt x="126016" y="189024"/>
                  </a:lnTo>
                  <a:cubicBezTo>
                    <a:pt x="130790" y="189024"/>
                    <a:pt x="135370" y="190921"/>
                    <a:pt x="138745" y="194296"/>
                  </a:cubicBezTo>
                  <a:cubicBezTo>
                    <a:pt x="142121" y="197672"/>
                    <a:pt x="144018" y="202252"/>
                    <a:pt x="144018" y="207026"/>
                  </a:cubicBezTo>
                  <a:lnTo>
                    <a:pt x="144018" y="319540"/>
                  </a:lnTo>
                  <a:cubicBezTo>
                    <a:pt x="144018" y="320733"/>
                    <a:pt x="144491" y="321878"/>
                    <a:pt x="145336" y="322723"/>
                  </a:cubicBezTo>
                  <a:cubicBezTo>
                    <a:pt x="146180" y="323567"/>
                    <a:pt x="147325" y="324041"/>
                    <a:pt x="148519" y="324041"/>
                  </a:cubicBezTo>
                  <a:lnTo>
                    <a:pt x="175522" y="324041"/>
                  </a:lnTo>
                  <a:cubicBezTo>
                    <a:pt x="176715" y="324041"/>
                    <a:pt x="177860" y="323567"/>
                    <a:pt x="178705" y="322723"/>
                  </a:cubicBezTo>
                  <a:cubicBezTo>
                    <a:pt x="179549" y="321878"/>
                    <a:pt x="180023" y="320733"/>
                    <a:pt x="180023" y="319540"/>
                  </a:cubicBezTo>
                  <a:lnTo>
                    <a:pt x="180023" y="207026"/>
                  </a:lnTo>
                  <a:cubicBezTo>
                    <a:pt x="180023" y="202252"/>
                    <a:pt x="181920" y="197672"/>
                    <a:pt x="185295" y="194296"/>
                  </a:cubicBezTo>
                  <a:cubicBezTo>
                    <a:pt x="188671" y="190921"/>
                    <a:pt x="193251" y="189024"/>
                    <a:pt x="198025" y="189024"/>
                  </a:cubicBezTo>
                  <a:lnTo>
                    <a:pt x="319540" y="189024"/>
                  </a:lnTo>
                  <a:cubicBezTo>
                    <a:pt x="320733" y="189024"/>
                    <a:pt x="321878" y="188550"/>
                    <a:pt x="322723" y="187706"/>
                  </a:cubicBezTo>
                  <a:cubicBezTo>
                    <a:pt x="323567" y="186862"/>
                    <a:pt x="324041" y="185717"/>
                    <a:pt x="324041" y="184523"/>
                  </a:cubicBezTo>
                  <a:lnTo>
                    <a:pt x="324041" y="157520"/>
                  </a:lnTo>
                  <a:cubicBezTo>
                    <a:pt x="324041" y="156326"/>
                    <a:pt x="323567" y="155181"/>
                    <a:pt x="322723" y="154337"/>
                  </a:cubicBezTo>
                  <a:cubicBezTo>
                    <a:pt x="321878" y="153493"/>
                    <a:pt x="320733" y="153019"/>
                    <a:pt x="319540" y="153019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41"/>
          <p:cNvGrpSpPr/>
          <p:nvPr/>
        </p:nvGrpSpPr>
        <p:grpSpPr>
          <a:xfrm>
            <a:off x="5989986" y="6712997"/>
            <a:ext cx="458143" cy="457236"/>
            <a:chOff x="6320843" y="1464779"/>
            <a:chExt cx="504063" cy="504063"/>
          </a:xfrm>
        </p:grpSpPr>
        <p:sp>
          <p:nvSpPr>
            <p:cNvPr id="452" name="Google Shape;452;p41"/>
            <p:cNvSpPr/>
            <p:nvPr/>
          </p:nvSpPr>
          <p:spPr>
            <a:xfrm>
              <a:off x="6320843" y="1464779"/>
              <a:ext cx="504063" cy="504063"/>
            </a:xfrm>
            <a:custGeom>
              <a:rect b="b" l="l" r="r" t="t"/>
              <a:pathLst>
                <a:path extrusionOk="0" h="504063" w="504063">
                  <a:moveTo>
                    <a:pt x="252031" y="360045"/>
                  </a:moveTo>
                  <a:cubicBezTo>
                    <a:pt x="241351" y="360045"/>
                    <a:pt x="230908" y="363211"/>
                    <a:pt x="222027" y="369147"/>
                  </a:cubicBezTo>
                  <a:cubicBezTo>
                    <a:pt x="213145" y="375080"/>
                    <a:pt x="206223" y="383516"/>
                    <a:pt x="202136" y="393385"/>
                  </a:cubicBezTo>
                  <a:cubicBezTo>
                    <a:pt x="198048" y="403252"/>
                    <a:pt x="196979" y="414111"/>
                    <a:pt x="199062" y="424588"/>
                  </a:cubicBezTo>
                  <a:cubicBezTo>
                    <a:pt x="201146" y="435064"/>
                    <a:pt x="206289" y="444688"/>
                    <a:pt x="213843" y="452240"/>
                  </a:cubicBezTo>
                  <a:cubicBezTo>
                    <a:pt x="221395" y="459793"/>
                    <a:pt x="231019" y="464937"/>
                    <a:pt x="241495" y="467021"/>
                  </a:cubicBezTo>
                  <a:cubicBezTo>
                    <a:pt x="251972" y="469104"/>
                    <a:pt x="262831" y="468035"/>
                    <a:pt x="272700" y="463946"/>
                  </a:cubicBezTo>
                  <a:cubicBezTo>
                    <a:pt x="282567" y="459860"/>
                    <a:pt x="291003" y="452938"/>
                    <a:pt x="296936" y="444056"/>
                  </a:cubicBezTo>
                  <a:cubicBezTo>
                    <a:pt x="302872" y="435175"/>
                    <a:pt x="306038" y="424732"/>
                    <a:pt x="306038" y="414051"/>
                  </a:cubicBezTo>
                  <a:cubicBezTo>
                    <a:pt x="306038" y="399729"/>
                    <a:pt x="300348" y="385991"/>
                    <a:pt x="290220" y="375863"/>
                  </a:cubicBezTo>
                  <a:cubicBezTo>
                    <a:pt x="280092" y="365735"/>
                    <a:pt x="266356" y="360045"/>
                    <a:pt x="252031" y="360045"/>
                  </a:cubicBezTo>
                  <a:close/>
                  <a:moveTo>
                    <a:pt x="260854" y="324474"/>
                  </a:moveTo>
                  <a:cubicBezTo>
                    <a:pt x="269617" y="325337"/>
                    <a:pt x="278253" y="327486"/>
                    <a:pt x="286477" y="330892"/>
                  </a:cubicBezTo>
                  <a:cubicBezTo>
                    <a:pt x="302926" y="337704"/>
                    <a:pt x="316982" y="349242"/>
                    <a:pt x="326874" y="364045"/>
                  </a:cubicBezTo>
                  <a:cubicBezTo>
                    <a:pt x="336764" y="378846"/>
                    <a:pt x="342043" y="396249"/>
                    <a:pt x="342043" y="414051"/>
                  </a:cubicBezTo>
                  <a:cubicBezTo>
                    <a:pt x="342043" y="437924"/>
                    <a:pt x="332559" y="460819"/>
                    <a:pt x="315678" y="477698"/>
                  </a:cubicBezTo>
                  <a:cubicBezTo>
                    <a:pt x="298799" y="494579"/>
                    <a:pt x="275904" y="504063"/>
                    <a:pt x="252031" y="504063"/>
                  </a:cubicBezTo>
                  <a:cubicBezTo>
                    <a:pt x="234229" y="504063"/>
                    <a:pt x="216826" y="498784"/>
                    <a:pt x="202025" y="488894"/>
                  </a:cubicBezTo>
                  <a:cubicBezTo>
                    <a:pt x="187221" y="479002"/>
                    <a:pt x="175684" y="464946"/>
                    <a:pt x="168872" y="448497"/>
                  </a:cubicBezTo>
                  <a:cubicBezTo>
                    <a:pt x="162060" y="432050"/>
                    <a:pt x="160276" y="413952"/>
                    <a:pt x="163750" y="396492"/>
                  </a:cubicBezTo>
                  <a:cubicBezTo>
                    <a:pt x="167223" y="379030"/>
                    <a:pt x="175795" y="362992"/>
                    <a:pt x="188384" y="350404"/>
                  </a:cubicBezTo>
                  <a:cubicBezTo>
                    <a:pt x="200972" y="337815"/>
                    <a:pt x="217010" y="329243"/>
                    <a:pt x="234472" y="325770"/>
                  </a:cubicBezTo>
                  <a:cubicBezTo>
                    <a:pt x="243202" y="324033"/>
                    <a:pt x="252091" y="323611"/>
                    <a:pt x="260854" y="324474"/>
                  </a:cubicBezTo>
                  <a:close/>
                  <a:moveTo>
                    <a:pt x="414051" y="207026"/>
                  </a:moveTo>
                  <a:cubicBezTo>
                    <a:pt x="403371" y="207026"/>
                    <a:pt x="392928" y="210192"/>
                    <a:pt x="384047" y="216128"/>
                  </a:cubicBezTo>
                  <a:cubicBezTo>
                    <a:pt x="375165" y="222061"/>
                    <a:pt x="368243" y="230497"/>
                    <a:pt x="364156" y="240366"/>
                  </a:cubicBezTo>
                  <a:cubicBezTo>
                    <a:pt x="360068" y="250233"/>
                    <a:pt x="358999" y="261092"/>
                    <a:pt x="361082" y="271569"/>
                  </a:cubicBezTo>
                  <a:cubicBezTo>
                    <a:pt x="363166" y="282045"/>
                    <a:pt x="368309" y="291669"/>
                    <a:pt x="375863" y="299221"/>
                  </a:cubicBezTo>
                  <a:cubicBezTo>
                    <a:pt x="383415" y="306774"/>
                    <a:pt x="393039" y="311918"/>
                    <a:pt x="403515" y="314002"/>
                  </a:cubicBezTo>
                  <a:cubicBezTo>
                    <a:pt x="413992" y="316085"/>
                    <a:pt x="424851" y="315016"/>
                    <a:pt x="434720" y="310927"/>
                  </a:cubicBezTo>
                  <a:cubicBezTo>
                    <a:pt x="444587" y="306841"/>
                    <a:pt x="453023" y="299919"/>
                    <a:pt x="458956" y="291037"/>
                  </a:cubicBezTo>
                  <a:cubicBezTo>
                    <a:pt x="464892" y="282156"/>
                    <a:pt x="468058" y="271713"/>
                    <a:pt x="468058" y="261032"/>
                  </a:cubicBezTo>
                  <a:cubicBezTo>
                    <a:pt x="468058" y="246710"/>
                    <a:pt x="462368" y="232972"/>
                    <a:pt x="452240" y="222844"/>
                  </a:cubicBezTo>
                  <a:cubicBezTo>
                    <a:pt x="442112" y="212716"/>
                    <a:pt x="428376" y="207026"/>
                    <a:pt x="414051" y="207026"/>
                  </a:cubicBezTo>
                  <a:close/>
                  <a:moveTo>
                    <a:pt x="90011" y="207026"/>
                  </a:moveTo>
                  <a:cubicBezTo>
                    <a:pt x="79330" y="207026"/>
                    <a:pt x="68888" y="210192"/>
                    <a:pt x="60007" y="216128"/>
                  </a:cubicBezTo>
                  <a:cubicBezTo>
                    <a:pt x="51125" y="222061"/>
                    <a:pt x="44203" y="230497"/>
                    <a:pt x="40115" y="240366"/>
                  </a:cubicBezTo>
                  <a:cubicBezTo>
                    <a:pt x="36028" y="250233"/>
                    <a:pt x="34958" y="261092"/>
                    <a:pt x="37042" y="271569"/>
                  </a:cubicBezTo>
                  <a:cubicBezTo>
                    <a:pt x="39126" y="282045"/>
                    <a:pt x="44270" y="291669"/>
                    <a:pt x="51823" y="299221"/>
                  </a:cubicBezTo>
                  <a:cubicBezTo>
                    <a:pt x="59376" y="306774"/>
                    <a:pt x="68999" y="311918"/>
                    <a:pt x="79475" y="314002"/>
                  </a:cubicBezTo>
                  <a:cubicBezTo>
                    <a:pt x="89951" y="316085"/>
                    <a:pt x="100810" y="315016"/>
                    <a:pt x="110679" y="310927"/>
                  </a:cubicBezTo>
                  <a:cubicBezTo>
                    <a:pt x="120547" y="306841"/>
                    <a:pt x="128982" y="299919"/>
                    <a:pt x="134916" y="291037"/>
                  </a:cubicBezTo>
                  <a:cubicBezTo>
                    <a:pt x="140851" y="282156"/>
                    <a:pt x="144018" y="271713"/>
                    <a:pt x="144018" y="261032"/>
                  </a:cubicBezTo>
                  <a:cubicBezTo>
                    <a:pt x="144018" y="246710"/>
                    <a:pt x="138328" y="232972"/>
                    <a:pt x="128200" y="222844"/>
                  </a:cubicBezTo>
                  <a:cubicBezTo>
                    <a:pt x="118072" y="212716"/>
                    <a:pt x="104335" y="207026"/>
                    <a:pt x="90011" y="207026"/>
                  </a:cubicBezTo>
                  <a:close/>
                  <a:moveTo>
                    <a:pt x="422875" y="171455"/>
                  </a:moveTo>
                  <a:cubicBezTo>
                    <a:pt x="431637" y="172318"/>
                    <a:pt x="440274" y="174467"/>
                    <a:pt x="448497" y="177873"/>
                  </a:cubicBezTo>
                  <a:cubicBezTo>
                    <a:pt x="464946" y="184685"/>
                    <a:pt x="479002" y="196222"/>
                    <a:pt x="488894" y="211026"/>
                  </a:cubicBezTo>
                  <a:cubicBezTo>
                    <a:pt x="498784" y="225827"/>
                    <a:pt x="504063" y="243230"/>
                    <a:pt x="504063" y="261032"/>
                  </a:cubicBezTo>
                  <a:cubicBezTo>
                    <a:pt x="504063" y="284905"/>
                    <a:pt x="494579" y="307800"/>
                    <a:pt x="477698" y="324679"/>
                  </a:cubicBezTo>
                  <a:cubicBezTo>
                    <a:pt x="460819" y="341560"/>
                    <a:pt x="437924" y="351044"/>
                    <a:pt x="414051" y="351044"/>
                  </a:cubicBezTo>
                  <a:cubicBezTo>
                    <a:pt x="396249" y="351044"/>
                    <a:pt x="378846" y="345765"/>
                    <a:pt x="364045" y="335875"/>
                  </a:cubicBezTo>
                  <a:cubicBezTo>
                    <a:pt x="349242" y="325983"/>
                    <a:pt x="337704" y="311927"/>
                    <a:pt x="330892" y="295478"/>
                  </a:cubicBezTo>
                  <a:cubicBezTo>
                    <a:pt x="324080" y="279031"/>
                    <a:pt x="322296" y="260933"/>
                    <a:pt x="325770" y="243473"/>
                  </a:cubicBezTo>
                  <a:cubicBezTo>
                    <a:pt x="329243" y="226011"/>
                    <a:pt x="337815" y="209973"/>
                    <a:pt x="350404" y="197385"/>
                  </a:cubicBezTo>
                  <a:cubicBezTo>
                    <a:pt x="362992" y="184796"/>
                    <a:pt x="379030" y="176224"/>
                    <a:pt x="396492" y="172751"/>
                  </a:cubicBezTo>
                  <a:cubicBezTo>
                    <a:pt x="405222" y="171014"/>
                    <a:pt x="414112" y="170591"/>
                    <a:pt x="422875" y="171455"/>
                  </a:cubicBezTo>
                  <a:close/>
                  <a:moveTo>
                    <a:pt x="98834" y="171455"/>
                  </a:moveTo>
                  <a:cubicBezTo>
                    <a:pt x="107597" y="172318"/>
                    <a:pt x="116233" y="174467"/>
                    <a:pt x="124457" y="177873"/>
                  </a:cubicBezTo>
                  <a:cubicBezTo>
                    <a:pt x="140904" y="184685"/>
                    <a:pt x="154962" y="196222"/>
                    <a:pt x="164852" y="211026"/>
                  </a:cubicBezTo>
                  <a:cubicBezTo>
                    <a:pt x="174744" y="225827"/>
                    <a:pt x="180022" y="243230"/>
                    <a:pt x="180022" y="261032"/>
                  </a:cubicBezTo>
                  <a:cubicBezTo>
                    <a:pt x="180022" y="284905"/>
                    <a:pt x="170539" y="307800"/>
                    <a:pt x="153658" y="324679"/>
                  </a:cubicBezTo>
                  <a:cubicBezTo>
                    <a:pt x="136778" y="341560"/>
                    <a:pt x="113884" y="351044"/>
                    <a:pt x="90011" y="351044"/>
                  </a:cubicBezTo>
                  <a:cubicBezTo>
                    <a:pt x="72209" y="351044"/>
                    <a:pt x="54806" y="345765"/>
                    <a:pt x="40004" y="335875"/>
                  </a:cubicBezTo>
                  <a:cubicBezTo>
                    <a:pt x="25201" y="325983"/>
                    <a:pt x="13664" y="311927"/>
                    <a:pt x="6852" y="295478"/>
                  </a:cubicBezTo>
                  <a:cubicBezTo>
                    <a:pt x="39" y="279031"/>
                    <a:pt x="-1744" y="260933"/>
                    <a:pt x="1730" y="243473"/>
                  </a:cubicBezTo>
                  <a:cubicBezTo>
                    <a:pt x="5203" y="226011"/>
                    <a:pt x="13775" y="209973"/>
                    <a:pt x="26364" y="197385"/>
                  </a:cubicBezTo>
                  <a:cubicBezTo>
                    <a:pt x="38952" y="184796"/>
                    <a:pt x="54991" y="176224"/>
                    <a:pt x="72451" y="172751"/>
                  </a:cubicBezTo>
                  <a:cubicBezTo>
                    <a:pt x="81181" y="171014"/>
                    <a:pt x="90071" y="170591"/>
                    <a:pt x="98834" y="171455"/>
                  </a:cubicBezTo>
                  <a:close/>
                  <a:moveTo>
                    <a:pt x="252031" y="36004"/>
                  </a:moveTo>
                  <a:cubicBezTo>
                    <a:pt x="241351" y="36004"/>
                    <a:pt x="230908" y="39172"/>
                    <a:pt x="222027" y="45106"/>
                  </a:cubicBezTo>
                  <a:cubicBezTo>
                    <a:pt x="213145" y="51041"/>
                    <a:pt x="206223" y="59475"/>
                    <a:pt x="202136" y="69344"/>
                  </a:cubicBezTo>
                  <a:cubicBezTo>
                    <a:pt x="198048" y="79212"/>
                    <a:pt x="196979" y="90071"/>
                    <a:pt x="199062" y="100547"/>
                  </a:cubicBezTo>
                  <a:cubicBezTo>
                    <a:pt x="201146" y="111024"/>
                    <a:pt x="206289" y="120647"/>
                    <a:pt x="213843" y="128200"/>
                  </a:cubicBezTo>
                  <a:cubicBezTo>
                    <a:pt x="221395" y="135753"/>
                    <a:pt x="231019" y="140896"/>
                    <a:pt x="241495" y="142980"/>
                  </a:cubicBezTo>
                  <a:cubicBezTo>
                    <a:pt x="251972" y="145064"/>
                    <a:pt x="262831" y="143995"/>
                    <a:pt x="272700" y="139907"/>
                  </a:cubicBezTo>
                  <a:cubicBezTo>
                    <a:pt x="282567" y="135819"/>
                    <a:pt x="291003" y="128897"/>
                    <a:pt x="296936" y="120016"/>
                  </a:cubicBezTo>
                  <a:cubicBezTo>
                    <a:pt x="302872" y="111135"/>
                    <a:pt x="306038" y="100693"/>
                    <a:pt x="306038" y="90011"/>
                  </a:cubicBezTo>
                  <a:cubicBezTo>
                    <a:pt x="306038" y="75688"/>
                    <a:pt x="300348" y="61951"/>
                    <a:pt x="290220" y="51823"/>
                  </a:cubicBezTo>
                  <a:cubicBezTo>
                    <a:pt x="280092" y="41694"/>
                    <a:pt x="266356" y="36004"/>
                    <a:pt x="252031" y="36004"/>
                  </a:cubicBezTo>
                  <a:close/>
                  <a:moveTo>
                    <a:pt x="260854" y="433"/>
                  </a:moveTo>
                  <a:cubicBezTo>
                    <a:pt x="269617" y="1296"/>
                    <a:pt x="278253" y="3445"/>
                    <a:pt x="286477" y="6852"/>
                  </a:cubicBezTo>
                  <a:cubicBezTo>
                    <a:pt x="302926" y="13664"/>
                    <a:pt x="316982" y="25201"/>
                    <a:pt x="326874" y="40004"/>
                  </a:cubicBezTo>
                  <a:cubicBezTo>
                    <a:pt x="336764" y="54806"/>
                    <a:pt x="342043" y="72209"/>
                    <a:pt x="342043" y="90011"/>
                  </a:cubicBezTo>
                  <a:cubicBezTo>
                    <a:pt x="342043" y="101832"/>
                    <a:pt x="339715" y="113536"/>
                    <a:pt x="335191" y="124457"/>
                  </a:cubicBezTo>
                  <a:cubicBezTo>
                    <a:pt x="330667" y="135378"/>
                    <a:pt x="324037" y="145300"/>
                    <a:pt x="315678" y="153658"/>
                  </a:cubicBezTo>
                  <a:cubicBezTo>
                    <a:pt x="307320" y="162017"/>
                    <a:pt x="297397" y="168647"/>
                    <a:pt x="286477" y="173171"/>
                  </a:cubicBezTo>
                  <a:cubicBezTo>
                    <a:pt x="275557" y="177695"/>
                    <a:pt x="263852" y="180022"/>
                    <a:pt x="252031" y="180022"/>
                  </a:cubicBezTo>
                  <a:cubicBezTo>
                    <a:pt x="234229" y="180022"/>
                    <a:pt x="216826" y="174744"/>
                    <a:pt x="202025" y="164852"/>
                  </a:cubicBezTo>
                  <a:cubicBezTo>
                    <a:pt x="187221" y="154962"/>
                    <a:pt x="175684" y="140904"/>
                    <a:pt x="168872" y="124457"/>
                  </a:cubicBezTo>
                  <a:cubicBezTo>
                    <a:pt x="162060" y="108010"/>
                    <a:pt x="160276" y="89911"/>
                    <a:pt x="163750" y="72451"/>
                  </a:cubicBezTo>
                  <a:cubicBezTo>
                    <a:pt x="167223" y="54991"/>
                    <a:pt x="175795" y="38952"/>
                    <a:pt x="188384" y="26364"/>
                  </a:cubicBezTo>
                  <a:cubicBezTo>
                    <a:pt x="200972" y="13775"/>
                    <a:pt x="217010" y="5203"/>
                    <a:pt x="234472" y="1730"/>
                  </a:cubicBezTo>
                  <a:cubicBezTo>
                    <a:pt x="243202" y="-7"/>
                    <a:pt x="252091" y="-430"/>
                    <a:pt x="260854" y="4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6410854" y="1554790"/>
              <a:ext cx="324040" cy="324040"/>
            </a:xfrm>
            <a:custGeom>
              <a:rect b="b" l="l" r="r" t="t"/>
              <a:pathLst>
                <a:path extrusionOk="0" h="324040" w="324040">
                  <a:moveTo>
                    <a:pt x="319540" y="153019"/>
                  </a:moveTo>
                  <a:lnTo>
                    <a:pt x="198025" y="153019"/>
                  </a:lnTo>
                  <a:cubicBezTo>
                    <a:pt x="193251" y="153019"/>
                    <a:pt x="188671" y="151122"/>
                    <a:pt x="185295" y="147746"/>
                  </a:cubicBezTo>
                  <a:cubicBezTo>
                    <a:pt x="181920" y="144371"/>
                    <a:pt x="180023" y="139791"/>
                    <a:pt x="180023" y="135017"/>
                  </a:cubicBezTo>
                  <a:lnTo>
                    <a:pt x="180023" y="4501"/>
                  </a:lnTo>
                  <a:cubicBezTo>
                    <a:pt x="180023" y="3307"/>
                    <a:pt x="179549" y="2162"/>
                    <a:pt x="178705" y="1318"/>
                  </a:cubicBezTo>
                  <a:cubicBezTo>
                    <a:pt x="177860" y="474"/>
                    <a:pt x="176715" y="0"/>
                    <a:pt x="175522" y="0"/>
                  </a:cubicBezTo>
                  <a:lnTo>
                    <a:pt x="148519" y="0"/>
                  </a:lnTo>
                  <a:cubicBezTo>
                    <a:pt x="147325" y="0"/>
                    <a:pt x="146180" y="474"/>
                    <a:pt x="145336" y="1318"/>
                  </a:cubicBezTo>
                  <a:cubicBezTo>
                    <a:pt x="144491" y="2162"/>
                    <a:pt x="144018" y="3307"/>
                    <a:pt x="144018" y="4501"/>
                  </a:cubicBezTo>
                  <a:lnTo>
                    <a:pt x="144018" y="135017"/>
                  </a:lnTo>
                  <a:cubicBezTo>
                    <a:pt x="144018" y="139791"/>
                    <a:pt x="142121" y="144371"/>
                    <a:pt x="138745" y="147746"/>
                  </a:cubicBezTo>
                  <a:cubicBezTo>
                    <a:pt x="135370" y="151122"/>
                    <a:pt x="130790" y="153019"/>
                    <a:pt x="126016" y="153019"/>
                  </a:cubicBezTo>
                  <a:lnTo>
                    <a:pt x="4501" y="153019"/>
                  </a:lnTo>
                  <a:cubicBezTo>
                    <a:pt x="3307" y="153019"/>
                    <a:pt x="2162" y="153493"/>
                    <a:pt x="1318" y="154337"/>
                  </a:cubicBezTo>
                  <a:cubicBezTo>
                    <a:pt x="474" y="155181"/>
                    <a:pt x="0" y="156326"/>
                    <a:pt x="0" y="157520"/>
                  </a:cubicBezTo>
                  <a:lnTo>
                    <a:pt x="0" y="184523"/>
                  </a:lnTo>
                  <a:cubicBezTo>
                    <a:pt x="0" y="185717"/>
                    <a:pt x="474" y="186862"/>
                    <a:pt x="1318" y="187706"/>
                  </a:cubicBezTo>
                  <a:cubicBezTo>
                    <a:pt x="2162" y="188550"/>
                    <a:pt x="3307" y="189024"/>
                    <a:pt x="4501" y="189024"/>
                  </a:cubicBezTo>
                  <a:lnTo>
                    <a:pt x="126016" y="189024"/>
                  </a:lnTo>
                  <a:cubicBezTo>
                    <a:pt x="130790" y="189024"/>
                    <a:pt x="135370" y="190921"/>
                    <a:pt x="138745" y="194296"/>
                  </a:cubicBezTo>
                  <a:cubicBezTo>
                    <a:pt x="142121" y="197672"/>
                    <a:pt x="144018" y="202252"/>
                    <a:pt x="144018" y="207026"/>
                  </a:cubicBezTo>
                  <a:lnTo>
                    <a:pt x="144018" y="319540"/>
                  </a:lnTo>
                  <a:cubicBezTo>
                    <a:pt x="144018" y="320733"/>
                    <a:pt x="144491" y="321878"/>
                    <a:pt x="145336" y="322723"/>
                  </a:cubicBezTo>
                  <a:cubicBezTo>
                    <a:pt x="146180" y="323567"/>
                    <a:pt x="147325" y="324041"/>
                    <a:pt x="148519" y="324041"/>
                  </a:cubicBezTo>
                  <a:lnTo>
                    <a:pt x="175522" y="324041"/>
                  </a:lnTo>
                  <a:cubicBezTo>
                    <a:pt x="176715" y="324041"/>
                    <a:pt x="177860" y="323567"/>
                    <a:pt x="178705" y="322723"/>
                  </a:cubicBezTo>
                  <a:cubicBezTo>
                    <a:pt x="179549" y="321878"/>
                    <a:pt x="180023" y="320733"/>
                    <a:pt x="180023" y="319540"/>
                  </a:cubicBezTo>
                  <a:lnTo>
                    <a:pt x="180023" y="207026"/>
                  </a:lnTo>
                  <a:cubicBezTo>
                    <a:pt x="180023" y="202252"/>
                    <a:pt x="181920" y="197672"/>
                    <a:pt x="185295" y="194296"/>
                  </a:cubicBezTo>
                  <a:cubicBezTo>
                    <a:pt x="188671" y="190921"/>
                    <a:pt x="193251" y="189024"/>
                    <a:pt x="198025" y="189024"/>
                  </a:cubicBezTo>
                  <a:lnTo>
                    <a:pt x="319540" y="189024"/>
                  </a:lnTo>
                  <a:cubicBezTo>
                    <a:pt x="320733" y="189024"/>
                    <a:pt x="321878" y="188550"/>
                    <a:pt x="322723" y="187706"/>
                  </a:cubicBezTo>
                  <a:cubicBezTo>
                    <a:pt x="323567" y="186862"/>
                    <a:pt x="324041" y="185717"/>
                    <a:pt x="324041" y="184523"/>
                  </a:cubicBezTo>
                  <a:lnTo>
                    <a:pt x="324041" y="157520"/>
                  </a:lnTo>
                  <a:cubicBezTo>
                    <a:pt x="324041" y="156326"/>
                    <a:pt x="323567" y="155181"/>
                    <a:pt x="322723" y="154337"/>
                  </a:cubicBezTo>
                  <a:cubicBezTo>
                    <a:pt x="321878" y="153493"/>
                    <a:pt x="320733" y="153019"/>
                    <a:pt x="319540" y="153019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41"/>
          <p:cNvGrpSpPr/>
          <p:nvPr/>
        </p:nvGrpSpPr>
        <p:grpSpPr>
          <a:xfrm>
            <a:off x="5986259" y="7945638"/>
            <a:ext cx="466611" cy="365793"/>
            <a:chOff x="2895315" y="4950158"/>
            <a:chExt cx="504063" cy="396051"/>
          </a:xfrm>
        </p:grpSpPr>
        <p:sp>
          <p:nvSpPr>
            <p:cNvPr id="455" name="Google Shape;455;p41"/>
            <p:cNvSpPr/>
            <p:nvPr/>
          </p:nvSpPr>
          <p:spPr>
            <a:xfrm>
              <a:off x="2895315" y="4950158"/>
              <a:ext cx="504063" cy="288036"/>
            </a:xfrm>
            <a:custGeom>
              <a:rect b="b" l="l" r="r" t="t"/>
              <a:pathLst>
                <a:path extrusionOk="0" h="288036" w="504063">
                  <a:moveTo>
                    <a:pt x="364546" y="162020"/>
                  </a:moveTo>
                  <a:lnTo>
                    <a:pt x="455637" y="162020"/>
                  </a:lnTo>
                  <a:lnTo>
                    <a:pt x="458877" y="163280"/>
                  </a:lnTo>
                  <a:lnTo>
                    <a:pt x="502803" y="207206"/>
                  </a:lnTo>
                  <a:cubicBezTo>
                    <a:pt x="503581" y="208109"/>
                    <a:pt x="504025" y="209254"/>
                    <a:pt x="504063" y="210446"/>
                  </a:cubicBezTo>
                  <a:lnTo>
                    <a:pt x="504063" y="283535"/>
                  </a:lnTo>
                  <a:cubicBezTo>
                    <a:pt x="504063" y="284729"/>
                    <a:pt x="503590" y="285874"/>
                    <a:pt x="502745" y="286718"/>
                  </a:cubicBezTo>
                  <a:cubicBezTo>
                    <a:pt x="501901" y="287562"/>
                    <a:pt x="500756" y="288036"/>
                    <a:pt x="499562" y="288036"/>
                  </a:cubicBezTo>
                  <a:lnTo>
                    <a:pt x="382548" y="288036"/>
                  </a:lnTo>
                  <a:cubicBezTo>
                    <a:pt x="381354" y="288036"/>
                    <a:pt x="380209" y="287562"/>
                    <a:pt x="379365" y="286718"/>
                  </a:cubicBezTo>
                  <a:cubicBezTo>
                    <a:pt x="378521" y="285874"/>
                    <a:pt x="378047" y="284729"/>
                    <a:pt x="378047" y="283535"/>
                  </a:cubicBezTo>
                  <a:lnTo>
                    <a:pt x="378047" y="256532"/>
                  </a:lnTo>
                  <a:cubicBezTo>
                    <a:pt x="378047" y="255338"/>
                    <a:pt x="378521" y="254193"/>
                    <a:pt x="379365" y="253349"/>
                  </a:cubicBezTo>
                  <a:cubicBezTo>
                    <a:pt x="380209" y="252505"/>
                    <a:pt x="381354" y="252031"/>
                    <a:pt x="382548" y="252031"/>
                  </a:cubicBezTo>
                  <a:lnTo>
                    <a:pt x="450056" y="252031"/>
                  </a:lnTo>
                  <a:cubicBezTo>
                    <a:pt x="454830" y="252031"/>
                    <a:pt x="459410" y="250134"/>
                    <a:pt x="462786" y="246758"/>
                  </a:cubicBezTo>
                  <a:cubicBezTo>
                    <a:pt x="466161" y="243383"/>
                    <a:pt x="468059" y="238803"/>
                    <a:pt x="468059" y="234029"/>
                  </a:cubicBezTo>
                  <a:lnTo>
                    <a:pt x="468059" y="223408"/>
                  </a:lnTo>
                  <a:lnTo>
                    <a:pt x="447896" y="203245"/>
                  </a:lnTo>
                  <a:cubicBezTo>
                    <a:pt x="446215" y="201576"/>
                    <a:pt x="444218" y="200257"/>
                    <a:pt x="442025" y="199360"/>
                  </a:cubicBezTo>
                  <a:cubicBezTo>
                    <a:pt x="439833" y="198466"/>
                    <a:pt x="437483" y="198010"/>
                    <a:pt x="435114" y="198025"/>
                  </a:cubicBezTo>
                  <a:lnTo>
                    <a:pt x="364546" y="198025"/>
                  </a:lnTo>
                  <a:cubicBezTo>
                    <a:pt x="363352" y="198025"/>
                    <a:pt x="362207" y="197551"/>
                    <a:pt x="361363" y="196707"/>
                  </a:cubicBezTo>
                  <a:cubicBezTo>
                    <a:pt x="360518" y="195862"/>
                    <a:pt x="360045" y="194717"/>
                    <a:pt x="360045" y="193524"/>
                  </a:cubicBezTo>
                  <a:lnTo>
                    <a:pt x="360045" y="166521"/>
                  </a:lnTo>
                  <a:cubicBezTo>
                    <a:pt x="360045" y="165327"/>
                    <a:pt x="360518" y="164182"/>
                    <a:pt x="361363" y="163338"/>
                  </a:cubicBezTo>
                  <a:cubicBezTo>
                    <a:pt x="362207" y="162493"/>
                    <a:pt x="363352" y="162020"/>
                    <a:pt x="364546" y="162020"/>
                  </a:cubicBezTo>
                  <a:close/>
                  <a:moveTo>
                    <a:pt x="48426" y="162020"/>
                  </a:moveTo>
                  <a:lnTo>
                    <a:pt x="139517" y="162020"/>
                  </a:lnTo>
                  <a:cubicBezTo>
                    <a:pt x="140711" y="162020"/>
                    <a:pt x="141856" y="162493"/>
                    <a:pt x="142700" y="163338"/>
                  </a:cubicBezTo>
                  <a:cubicBezTo>
                    <a:pt x="143544" y="164182"/>
                    <a:pt x="144018" y="165327"/>
                    <a:pt x="144018" y="166521"/>
                  </a:cubicBezTo>
                  <a:lnTo>
                    <a:pt x="144018" y="193524"/>
                  </a:lnTo>
                  <a:cubicBezTo>
                    <a:pt x="144018" y="194717"/>
                    <a:pt x="143544" y="195862"/>
                    <a:pt x="142700" y="196707"/>
                  </a:cubicBezTo>
                  <a:cubicBezTo>
                    <a:pt x="141856" y="197551"/>
                    <a:pt x="140711" y="198025"/>
                    <a:pt x="139517" y="198025"/>
                  </a:cubicBezTo>
                  <a:lnTo>
                    <a:pt x="68949" y="198025"/>
                  </a:lnTo>
                  <a:cubicBezTo>
                    <a:pt x="66579" y="198010"/>
                    <a:pt x="64231" y="198466"/>
                    <a:pt x="62037" y="199360"/>
                  </a:cubicBezTo>
                  <a:cubicBezTo>
                    <a:pt x="59844" y="200257"/>
                    <a:pt x="57849" y="201576"/>
                    <a:pt x="56167" y="203245"/>
                  </a:cubicBezTo>
                  <a:lnTo>
                    <a:pt x="36005" y="223408"/>
                  </a:lnTo>
                  <a:lnTo>
                    <a:pt x="36005" y="234029"/>
                  </a:lnTo>
                  <a:cubicBezTo>
                    <a:pt x="36005" y="238803"/>
                    <a:pt x="37901" y="243383"/>
                    <a:pt x="41277" y="246758"/>
                  </a:cubicBezTo>
                  <a:cubicBezTo>
                    <a:pt x="44653" y="250134"/>
                    <a:pt x="49232" y="252031"/>
                    <a:pt x="54007" y="252031"/>
                  </a:cubicBezTo>
                  <a:lnTo>
                    <a:pt x="121515" y="252031"/>
                  </a:lnTo>
                  <a:cubicBezTo>
                    <a:pt x="122709" y="252031"/>
                    <a:pt x="123854" y="252505"/>
                    <a:pt x="124698" y="253349"/>
                  </a:cubicBezTo>
                  <a:cubicBezTo>
                    <a:pt x="125542" y="254193"/>
                    <a:pt x="126016" y="255338"/>
                    <a:pt x="126016" y="256532"/>
                  </a:cubicBezTo>
                  <a:lnTo>
                    <a:pt x="126016" y="283535"/>
                  </a:lnTo>
                  <a:cubicBezTo>
                    <a:pt x="126016" y="284729"/>
                    <a:pt x="125542" y="285874"/>
                    <a:pt x="124698" y="286718"/>
                  </a:cubicBezTo>
                  <a:cubicBezTo>
                    <a:pt x="123854" y="287562"/>
                    <a:pt x="122709" y="288036"/>
                    <a:pt x="121515" y="288036"/>
                  </a:cubicBezTo>
                  <a:lnTo>
                    <a:pt x="4501" y="288036"/>
                  </a:lnTo>
                  <a:cubicBezTo>
                    <a:pt x="3307" y="288036"/>
                    <a:pt x="2162" y="287562"/>
                    <a:pt x="1318" y="286718"/>
                  </a:cubicBezTo>
                  <a:cubicBezTo>
                    <a:pt x="474" y="285874"/>
                    <a:pt x="0" y="284729"/>
                    <a:pt x="0" y="283535"/>
                  </a:cubicBezTo>
                  <a:lnTo>
                    <a:pt x="0" y="210446"/>
                  </a:lnTo>
                  <a:cubicBezTo>
                    <a:pt x="37" y="209254"/>
                    <a:pt x="482" y="208109"/>
                    <a:pt x="1260" y="207206"/>
                  </a:cubicBezTo>
                  <a:lnTo>
                    <a:pt x="45186" y="163280"/>
                  </a:lnTo>
                  <a:close/>
                  <a:moveTo>
                    <a:pt x="396049" y="36005"/>
                  </a:moveTo>
                  <a:cubicBezTo>
                    <a:pt x="388927" y="36005"/>
                    <a:pt x="381968" y="38116"/>
                    <a:pt x="376047" y="42072"/>
                  </a:cubicBezTo>
                  <a:cubicBezTo>
                    <a:pt x="370126" y="46029"/>
                    <a:pt x="365510" y="51652"/>
                    <a:pt x="362785" y="58231"/>
                  </a:cubicBezTo>
                  <a:cubicBezTo>
                    <a:pt x="360061" y="64810"/>
                    <a:pt x="359348" y="72049"/>
                    <a:pt x="360736" y="79033"/>
                  </a:cubicBezTo>
                  <a:cubicBezTo>
                    <a:pt x="362126" y="86017"/>
                    <a:pt x="365555" y="92433"/>
                    <a:pt x="370590" y="97468"/>
                  </a:cubicBezTo>
                  <a:cubicBezTo>
                    <a:pt x="375626" y="102503"/>
                    <a:pt x="382042" y="105932"/>
                    <a:pt x="389025" y="107322"/>
                  </a:cubicBezTo>
                  <a:cubicBezTo>
                    <a:pt x="396009" y="108710"/>
                    <a:pt x="403248" y="107997"/>
                    <a:pt x="409828" y="105274"/>
                  </a:cubicBezTo>
                  <a:cubicBezTo>
                    <a:pt x="416406" y="102548"/>
                    <a:pt x="422030" y="97932"/>
                    <a:pt x="425985" y="92011"/>
                  </a:cubicBezTo>
                  <a:cubicBezTo>
                    <a:pt x="429942" y="86091"/>
                    <a:pt x="432054" y="79130"/>
                    <a:pt x="432054" y="72009"/>
                  </a:cubicBezTo>
                  <a:cubicBezTo>
                    <a:pt x="432054" y="62460"/>
                    <a:pt x="428261" y="53302"/>
                    <a:pt x="421508" y="46550"/>
                  </a:cubicBezTo>
                  <a:cubicBezTo>
                    <a:pt x="414755" y="39798"/>
                    <a:pt x="405597" y="36005"/>
                    <a:pt x="396049" y="36005"/>
                  </a:cubicBezTo>
                  <a:close/>
                  <a:moveTo>
                    <a:pt x="108013" y="36005"/>
                  </a:moveTo>
                  <a:cubicBezTo>
                    <a:pt x="100892" y="36005"/>
                    <a:pt x="93931" y="38116"/>
                    <a:pt x="88010" y="42072"/>
                  </a:cubicBezTo>
                  <a:cubicBezTo>
                    <a:pt x="82089" y="46029"/>
                    <a:pt x="77474" y="51652"/>
                    <a:pt x="74749" y="58231"/>
                  </a:cubicBezTo>
                  <a:cubicBezTo>
                    <a:pt x="72024" y="64810"/>
                    <a:pt x="71311" y="72049"/>
                    <a:pt x="72700" y="79033"/>
                  </a:cubicBezTo>
                  <a:cubicBezTo>
                    <a:pt x="74090" y="86017"/>
                    <a:pt x="77519" y="92433"/>
                    <a:pt x="82554" y="97468"/>
                  </a:cubicBezTo>
                  <a:cubicBezTo>
                    <a:pt x="87589" y="102503"/>
                    <a:pt x="94005" y="105932"/>
                    <a:pt x="100989" y="107322"/>
                  </a:cubicBezTo>
                  <a:cubicBezTo>
                    <a:pt x="107973" y="108710"/>
                    <a:pt x="115212" y="107997"/>
                    <a:pt x="121791" y="105274"/>
                  </a:cubicBezTo>
                  <a:cubicBezTo>
                    <a:pt x="128370" y="102548"/>
                    <a:pt x="133994" y="97932"/>
                    <a:pt x="137950" y="92011"/>
                  </a:cubicBezTo>
                  <a:cubicBezTo>
                    <a:pt x="141906" y="86091"/>
                    <a:pt x="144018" y="79130"/>
                    <a:pt x="144018" y="72009"/>
                  </a:cubicBezTo>
                  <a:cubicBezTo>
                    <a:pt x="144018" y="62460"/>
                    <a:pt x="140224" y="53302"/>
                    <a:pt x="133472" y="46550"/>
                  </a:cubicBezTo>
                  <a:cubicBezTo>
                    <a:pt x="126720" y="39798"/>
                    <a:pt x="117562" y="36005"/>
                    <a:pt x="108013" y="36005"/>
                  </a:cubicBezTo>
                  <a:close/>
                  <a:moveTo>
                    <a:pt x="382000" y="1384"/>
                  </a:moveTo>
                  <a:cubicBezTo>
                    <a:pt x="395970" y="-1395"/>
                    <a:pt x="410447" y="31"/>
                    <a:pt x="423605" y="5481"/>
                  </a:cubicBezTo>
                  <a:cubicBezTo>
                    <a:pt x="436763" y="10932"/>
                    <a:pt x="448011" y="20161"/>
                    <a:pt x="455923" y="32003"/>
                  </a:cubicBezTo>
                  <a:cubicBezTo>
                    <a:pt x="463835" y="43845"/>
                    <a:pt x="468058" y="57767"/>
                    <a:pt x="468058" y="72009"/>
                  </a:cubicBezTo>
                  <a:cubicBezTo>
                    <a:pt x="468058" y="91108"/>
                    <a:pt x="460472" y="109423"/>
                    <a:pt x="446967" y="122927"/>
                  </a:cubicBezTo>
                  <a:cubicBezTo>
                    <a:pt x="433463" y="136432"/>
                    <a:pt x="415148" y="144018"/>
                    <a:pt x="396049" y="144018"/>
                  </a:cubicBezTo>
                  <a:cubicBezTo>
                    <a:pt x="381807" y="144018"/>
                    <a:pt x="367885" y="139795"/>
                    <a:pt x="356043" y="131883"/>
                  </a:cubicBezTo>
                  <a:cubicBezTo>
                    <a:pt x="344201" y="123971"/>
                    <a:pt x="334971" y="112723"/>
                    <a:pt x="329522" y="99565"/>
                  </a:cubicBezTo>
                  <a:cubicBezTo>
                    <a:pt x="324071" y="86408"/>
                    <a:pt x="322645" y="71929"/>
                    <a:pt x="325424" y="57961"/>
                  </a:cubicBezTo>
                  <a:cubicBezTo>
                    <a:pt x="328202" y="43992"/>
                    <a:pt x="335061" y="31162"/>
                    <a:pt x="345132" y="21091"/>
                  </a:cubicBezTo>
                  <a:cubicBezTo>
                    <a:pt x="355202" y="11020"/>
                    <a:pt x="368032" y="4162"/>
                    <a:pt x="382000" y="1384"/>
                  </a:cubicBezTo>
                  <a:close/>
                  <a:moveTo>
                    <a:pt x="93965" y="1384"/>
                  </a:moveTo>
                  <a:cubicBezTo>
                    <a:pt x="107933" y="-1395"/>
                    <a:pt x="122412" y="31"/>
                    <a:pt x="135570" y="5481"/>
                  </a:cubicBezTo>
                  <a:cubicBezTo>
                    <a:pt x="148727" y="10932"/>
                    <a:pt x="159975" y="20161"/>
                    <a:pt x="167887" y="32003"/>
                  </a:cubicBezTo>
                  <a:cubicBezTo>
                    <a:pt x="175799" y="43845"/>
                    <a:pt x="180022" y="57767"/>
                    <a:pt x="180022" y="72009"/>
                  </a:cubicBezTo>
                  <a:cubicBezTo>
                    <a:pt x="180022" y="91108"/>
                    <a:pt x="172436" y="109423"/>
                    <a:pt x="158931" y="122927"/>
                  </a:cubicBezTo>
                  <a:cubicBezTo>
                    <a:pt x="145427" y="136432"/>
                    <a:pt x="127111" y="144018"/>
                    <a:pt x="108013" y="144018"/>
                  </a:cubicBezTo>
                  <a:cubicBezTo>
                    <a:pt x="93771" y="144018"/>
                    <a:pt x="79849" y="139795"/>
                    <a:pt x="68007" y="131883"/>
                  </a:cubicBezTo>
                  <a:cubicBezTo>
                    <a:pt x="56165" y="123971"/>
                    <a:pt x="46936" y="112723"/>
                    <a:pt x="41485" y="99565"/>
                  </a:cubicBezTo>
                  <a:cubicBezTo>
                    <a:pt x="36035" y="86408"/>
                    <a:pt x="34609" y="71929"/>
                    <a:pt x="37388" y="57961"/>
                  </a:cubicBezTo>
                  <a:cubicBezTo>
                    <a:pt x="40166" y="43992"/>
                    <a:pt x="47024" y="31162"/>
                    <a:pt x="57095" y="21091"/>
                  </a:cubicBezTo>
                  <a:cubicBezTo>
                    <a:pt x="67166" y="11020"/>
                    <a:pt x="79996" y="4162"/>
                    <a:pt x="93965" y="13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3039333" y="5058172"/>
              <a:ext cx="216027" cy="288037"/>
            </a:xfrm>
            <a:custGeom>
              <a:rect b="b" l="l" r="r" t="t"/>
              <a:pathLst>
                <a:path extrusionOk="0" h="288037" w="216027">
                  <a:moveTo>
                    <a:pt x="68949" y="198026"/>
                  </a:moveTo>
                  <a:cubicBezTo>
                    <a:pt x="66580" y="198011"/>
                    <a:pt x="64230" y="198467"/>
                    <a:pt x="62038" y="199361"/>
                  </a:cubicBezTo>
                  <a:cubicBezTo>
                    <a:pt x="59845" y="200258"/>
                    <a:pt x="57848" y="201577"/>
                    <a:pt x="56167" y="203246"/>
                  </a:cubicBezTo>
                  <a:lnTo>
                    <a:pt x="36005" y="223409"/>
                  </a:lnTo>
                  <a:lnTo>
                    <a:pt x="36005" y="234030"/>
                  </a:lnTo>
                  <a:cubicBezTo>
                    <a:pt x="36005" y="238804"/>
                    <a:pt x="37902" y="243384"/>
                    <a:pt x="41277" y="246759"/>
                  </a:cubicBezTo>
                  <a:cubicBezTo>
                    <a:pt x="44653" y="250135"/>
                    <a:pt x="49233" y="252032"/>
                    <a:pt x="54007" y="252032"/>
                  </a:cubicBezTo>
                  <a:lnTo>
                    <a:pt x="162020" y="252032"/>
                  </a:lnTo>
                  <a:cubicBezTo>
                    <a:pt x="166794" y="252032"/>
                    <a:pt x="171374" y="250135"/>
                    <a:pt x="174750" y="246759"/>
                  </a:cubicBezTo>
                  <a:cubicBezTo>
                    <a:pt x="178125" y="243384"/>
                    <a:pt x="180023" y="238804"/>
                    <a:pt x="180023" y="234030"/>
                  </a:cubicBezTo>
                  <a:lnTo>
                    <a:pt x="180023" y="223409"/>
                  </a:lnTo>
                  <a:lnTo>
                    <a:pt x="159860" y="203246"/>
                  </a:lnTo>
                  <a:cubicBezTo>
                    <a:pt x="158179" y="201577"/>
                    <a:pt x="156182" y="200258"/>
                    <a:pt x="153989" y="199361"/>
                  </a:cubicBezTo>
                  <a:cubicBezTo>
                    <a:pt x="151797" y="198467"/>
                    <a:pt x="149447" y="198011"/>
                    <a:pt x="147078" y="198026"/>
                  </a:cubicBezTo>
                  <a:close/>
                  <a:moveTo>
                    <a:pt x="48426" y="162021"/>
                  </a:moveTo>
                  <a:lnTo>
                    <a:pt x="167601" y="162021"/>
                  </a:lnTo>
                  <a:cubicBezTo>
                    <a:pt x="168793" y="162059"/>
                    <a:pt x="169938" y="162503"/>
                    <a:pt x="170841" y="163281"/>
                  </a:cubicBezTo>
                  <a:lnTo>
                    <a:pt x="214767" y="207207"/>
                  </a:lnTo>
                  <a:cubicBezTo>
                    <a:pt x="215545" y="208110"/>
                    <a:pt x="215989" y="209255"/>
                    <a:pt x="216027" y="210447"/>
                  </a:cubicBezTo>
                  <a:lnTo>
                    <a:pt x="216027" y="283536"/>
                  </a:lnTo>
                  <a:cubicBezTo>
                    <a:pt x="216027" y="284730"/>
                    <a:pt x="215554" y="285875"/>
                    <a:pt x="214709" y="286719"/>
                  </a:cubicBezTo>
                  <a:cubicBezTo>
                    <a:pt x="213865" y="287563"/>
                    <a:pt x="212720" y="288037"/>
                    <a:pt x="211526" y="288037"/>
                  </a:cubicBezTo>
                  <a:lnTo>
                    <a:pt x="4501" y="288037"/>
                  </a:lnTo>
                  <a:cubicBezTo>
                    <a:pt x="3307" y="288037"/>
                    <a:pt x="2162" y="287563"/>
                    <a:pt x="1318" y="286719"/>
                  </a:cubicBezTo>
                  <a:cubicBezTo>
                    <a:pt x="473" y="285875"/>
                    <a:pt x="0" y="284730"/>
                    <a:pt x="0" y="283536"/>
                  </a:cubicBezTo>
                  <a:lnTo>
                    <a:pt x="0" y="210447"/>
                  </a:lnTo>
                  <a:cubicBezTo>
                    <a:pt x="38" y="209255"/>
                    <a:pt x="482" y="208110"/>
                    <a:pt x="1260" y="207207"/>
                  </a:cubicBezTo>
                  <a:lnTo>
                    <a:pt x="45186" y="163281"/>
                  </a:lnTo>
                  <a:cubicBezTo>
                    <a:pt x="46089" y="162503"/>
                    <a:pt x="47234" y="162059"/>
                    <a:pt x="48426" y="162021"/>
                  </a:cubicBezTo>
                  <a:close/>
                  <a:moveTo>
                    <a:pt x="108013" y="36005"/>
                  </a:moveTo>
                  <a:cubicBezTo>
                    <a:pt x="100891" y="36005"/>
                    <a:pt x="93932" y="38116"/>
                    <a:pt x="88011" y="42073"/>
                  </a:cubicBezTo>
                  <a:cubicBezTo>
                    <a:pt x="82090" y="46028"/>
                    <a:pt x="77474" y="51652"/>
                    <a:pt x="74749" y="58230"/>
                  </a:cubicBezTo>
                  <a:cubicBezTo>
                    <a:pt x="72025" y="64810"/>
                    <a:pt x="71312" y="72049"/>
                    <a:pt x="72700" y="79034"/>
                  </a:cubicBezTo>
                  <a:cubicBezTo>
                    <a:pt x="74090" y="86017"/>
                    <a:pt x="77519" y="92433"/>
                    <a:pt x="82554" y="97468"/>
                  </a:cubicBezTo>
                  <a:cubicBezTo>
                    <a:pt x="87590" y="102503"/>
                    <a:pt x="94006" y="105933"/>
                    <a:pt x="100989" y="107322"/>
                  </a:cubicBezTo>
                  <a:cubicBezTo>
                    <a:pt x="107973" y="108710"/>
                    <a:pt x="115212" y="107997"/>
                    <a:pt x="121792" y="105274"/>
                  </a:cubicBezTo>
                  <a:cubicBezTo>
                    <a:pt x="128370" y="102548"/>
                    <a:pt x="133994" y="97932"/>
                    <a:pt x="137949" y="92011"/>
                  </a:cubicBezTo>
                  <a:cubicBezTo>
                    <a:pt x="141906" y="86090"/>
                    <a:pt x="144018" y="79131"/>
                    <a:pt x="144018" y="72009"/>
                  </a:cubicBezTo>
                  <a:cubicBezTo>
                    <a:pt x="144018" y="62461"/>
                    <a:pt x="140225" y="53303"/>
                    <a:pt x="133472" y="46550"/>
                  </a:cubicBezTo>
                  <a:cubicBezTo>
                    <a:pt x="126719" y="39798"/>
                    <a:pt x="117561" y="36005"/>
                    <a:pt x="108013" y="36005"/>
                  </a:cubicBezTo>
                  <a:close/>
                  <a:moveTo>
                    <a:pt x="93964" y="1384"/>
                  </a:moveTo>
                  <a:cubicBezTo>
                    <a:pt x="107934" y="-1395"/>
                    <a:pt x="122411" y="31"/>
                    <a:pt x="135569" y="5482"/>
                  </a:cubicBezTo>
                  <a:cubicBezTo>
                    <a:pt x="148727" y="10931"/>
                    <a:pt x="159975" y="20161"/>
                    <a:pt x="167887" y="32003"/>
                  </a:cubicBezTo>
                  <a:cubicBezTo>
                    <a:pt x="175799" y="43845"/>
                    <a:pt x="180022" y="57768"/>
                    <a:pt x="180022" y="72009"/>
                  </a:cubicBezTo>
                  <a:cubicBezTo>
                    <a:pt x="180022" y="91108"/>
                    <a:pt x="172436" y="109423"/>
                    <a:pt x="158931" y="122927"/>
                  </a:cubicBezTo>
                  <a:cubicBezTo>
                    <a:pt x="145427" y="136432"/>
                    <a:pt x="127112" y="144018"/>
                    <a:pt x="108013" y="144018"/>
                  </a:cubicBezTo>
                  <a:cubicBezTo>
                    <a:pt x="93772" y="144018"/>
                    <a:pt x="79849" y="139795"/>
                    <a:pt x="68007" y="131883"/>
                  </a:cubicBezTo>
                  <a:cubicBezTo>
                    <a:pt x="56165" y="123971"/>
                    <a:pt x="46935" y="112723"/>
                    <a:pt x="41486" y="99565"/>
                  </a:cubicBezTo>
                  <a:cubicBezTo>
                    <a:pt x="36035" y="86407"/>
                    <a:pt x="34609" y="71930"/>
                    <a:pt x="37388" y="57960"/>
                  </a:cubicBezTo>
                  <a:cubicBezTo>
                    <a:pt x="40166" y="43992"/>
                    <a:pt x="47025" y="31162"/>
                    <a:pt x="57096" y="21092"/>
                  </a:cubicBezTo>
                  <a:cubicBezTo>
                    <a:pt x="67166" y="11021"/>
                    <a:pt x="79996" y="4162"/>
                    <a:pt x="93964" y="1384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7" name="Google Shape;457;p41"/>
          <p:cNvSpPr txBox="1"/>
          <p:nvPr/>
        </p:nvSpPr>
        <p:spPr>
          <a:xfrm>
            <a:off x="2060616" y="1893845"/>
            <a:ext cx="45681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25" lIns="137125" spcFirstLastPara="1" rIns="137125" wrap="square" tIns="137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3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Moving Data on Cookies</a:t>
            </a:r>
            <a:endParaRPr b="1" i="0" sz="2300" u="none" cap="none" strike="noStrike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458" name="Google Shape;458;p41"/>
          <p:cNvGrpSpPr/>
          <p:nvPr/>
        </p:nvGrpSpPr>
        <p:grpSpPr>
          <a:xfrm>
            <a:off x="7215395" y="6673729"/>
            <a:ext cx="2326200" cy="1009500"/>
            <a:chOff x="7215395" y="6978529"/>
            <a:chExt cx="2326200" cy="1009500"/>
          </a:xfrm>
        </p:grpSpPr>
        <p:sp>
          <p:nvSpPr>
            <p:cNvPr id="459" name="Google Shape;459;p41"/>
            <p:cNvSpPr txBox="1"/>
            <p:nvPr/>
          </p:nvSpPr>
          <p:spPr>
            <a:xfrm>
              <a:off x="7215395" y="6978529"/>
              <a:ext cx="2326200" cy="100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25" lIns="137125" spcFirstLastPara="1" rIns="137125" wrap="square" tIns="1371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3500" u="none" cap="none" strike="noStrike">
                  <a:solidFill>
                    <a:schemeClr val="accent1"/>
                  </a:solidFill>
                  <a:latin typeface="Mulish"/>
                  <a:ea typeface="Mulish"/>
                  <a:cs typeface="Mulish"/>
                  <a:sym typeface="Mulish"/>
                </a:rPr>
                <a:t>&lt;24%</a:t>
              </a:r>
              <a:endParaRPr b="1" i="0" sz="3500" u="none" cap="none" strike="noStrike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460" name="Google Shape;460;p41"/>
            <p:cNvSpPr txBox="1"/>
            <p:nvPr/>
          </p:nvSpPr>
          <p:spPr>
            <a:xfrm>
              <a:off x="7340086" y="7678107"/>
              <a:ext cx="21591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100"/>
                </a:spcBef>
                <a:spcAft>
                  <a:spcPts val="0"/>
                </a:spcAft>
                <a:buNone/>
              </a:pPr>
              <a:r>
                <a:rPr b="0" i="0" lang="en" sz="1500" u="none" cap="none" strike="noStrike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Audience removed</a:t>
              </a:r>
              <a:endParaRPr b="0" i="0" sz="15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sp>
        <p:nvSpPr>
          <p:cNvPr id="461" name="Google Shape;461;p41"/>
          <p:cNvSpPr txBox="1"/>
          <p:nvPr>
            <p:ph idx="1" type="body"/>
          </p:nvPr>
        </p:nvSpPr>
        <p:spPr>
          <a:xfrm>
            <a:off x="9719125" y="2971800"/>
            <a:ext cx="6529500" cy="228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800"/>
              </a:spcAft>
              <a:buNone/>
            </a:pPr>
            <a:r>
              <a:rPr lang="en" sz="2800"/>
              <a:t>Las falencias de cookies en términos de transimición de información van a solucionarse con su desaparición y el surgimiento de otras tecnologías.</a:t>
            </a:r>
            <a:endParaRPr sz="2800"/>
          </a:p>
        </p:txBody>
      </p:sp>
      <p:pic>
        <p:nvPicPr>
          <p:cNvPr id="462" name="Google Shape;46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2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Crisis de confianza</a:t>
            </a:r>
            <a:endParaRPr/>
          </a:p>
        </p:txBody>
      </p:sp>
      <p:sp>
        <p:nvSpPr>
          <p:cNvPr id="468" name="Google Shape;468;p42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¿Son las regulaciones un síntoma de algo más?</a:t>
            </a:r>
            <a:endParaRPr/>
          </a:p>
        </p:txBody>
      </p:sp>
      <p:pic>
        <p:nvPicPr>
          <p:cNvPr id="469" name="Google Shape;4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3"/>
          <p:cNvSpPr txBox="1"/>
          <p:nvPr>
            <p:ph type="title"/>
          </p:nvPr>
        </p:nvSpPr>
        <p:spPr>
          <a:xfrm>
            <a:off x="571500" y="310948"/>
            <a:ext cx="8001000" cy="124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¿Cómo llegamos hasta aquí?</a:t>
            </a:r>
            <a:endParaRPr/>
          </a:p>
        </p:txBody>
      </p:sp>
      <p:sp>
        <p:nvSpPr>
          <p:cNvPr id="475" name="Google Shape;475;p43"/>
          <p:cNvSpPr txBox="1"/>
          <p:nvPr>
            <p:ph idx="1" type="body"/>
          </p:nvPr>
        </p:nvSpPr>
        <p:spPr>
          <a:xfrm>
            <a:off x="571502" y="6286500"/>
            <a:ext cx="4000500" cy="257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Como industria, perdimos la confianza de los consumidores</a:t>
            </a:r>
            <a:endParaRPr/>
          </a:p>
        </p:txBody>
      </p:sp>
      <p:sp>
        <p:nvSpPr>
          <p:cNvPr id="476" name="Google Shape;476;p43"/>
          <p:cNvSpPr txBox="1"/>
          <p:nvPr>
            <p:ph idx="2" type="body"/>
          </p:nvPr>
        </p:nvSpPr>
        <p:spPr>
          <a:xfrm>
            <a:off x="6583224" y="6286500"/>
            <a:ext cx="4000500" cy="257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fuimos del todo transparentes con los usuarios sobre el modo en que se utilizarían sus datos.</a:t>
            </a:r>
            <a:endParaRPr/>
          </a:p>
        </p:txBody>
      </p:sp>
      <p:sp>
        <p:nvSpPr>
          <p:cNvPr id="477" name="Google Shape;477;p43"/>
          <p:cNvSpPr txBox="1"/>
          <p:nvPr>
            <p:ph idx="3" type="body"/>
          </p:nvPr>
        </p:nvSpPr>
        <p:spPr>
          <a:xfrm>
            <a:off x="12861150" y="6286500"/>
            <a:ext cx="4000500" cy="257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individuos quieren tener opciones reales y la oportunidad de hacerlo de una forma sencilla. </a:t>
            </a:r>
            <a:endParaRPr/>
          </a:p>
        </p:txBody>
      </p:sp>
      <p:sp>
        <p:nvSpPr>
          <p:cNvPr id="478" name="Google Shape;478;p43"/>
          <p:cNvSpPr txBox="1"/>
          <p:nvPr>
            <p:ph idx="4" type="body"/>
          </p:nvPr>
        </p:nvSpPr>
        <p:spPr>
          <a:xfrm>
            <a:off x="571475" y="5190921"/>
            <a:ext cx="4842900" cy="85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Confianza</a:t>
            </a:r>
            <a:endParaRPr/>
          </a:p>
        </p:txBody>
      </p:sp>
      <p:sp>
        <p:nvSpPr>
          <p:cNvPr id="479" name="Google Shape;479;p43"/>
          <p:cNvSpPr txBox="1"/>
          <p:nvPr>
            <p:ph idx="5" type="body"/>
          </p:nvPr>
        </p:nvSpPr>
        <p:spPr>
          <a:xfrm>
            <a:off x="6583150" y="5190921"/>
            <a:ext cx="4842900" cy="85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Transparencia</a:t>
            </a:r>
            <a:endParaRPr/>
          </a:p>
        </p:txBody>
      </p:sp>
      <p:sp>
        <p:nvSpPr>
          <p:cNvPr id="480" name="Google Shape;480;p43"/>
          <p:cNvSpPr txBox="1"/>
          <p:nvPr>
            <p:ph idx="6" type="body"/>
          </p:nvPr>
        </p:nvSpPr>
        <p:spPr>
          <a:xfrm>
            <a:off x="12861150" y="5190921"/>
            <a:ext cx="4765500" cy="85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Elección</a:t>
            </a:r>
            <a:endParaRPr/>
          </a:p>
        </p:txBody>
      </p:sp>
      <p:sp>
        <p:nvSpPr>
          <p:cNvPr id="481" name="Google Shape;481;p43"/>
          <p:cNvSpPr txBox="1"/>
          <p:nvPr>
            <p:ph idx="7" type="subTitle"/>
          </p:nvPr>
        </p:nvSpPr>
        <p:spPr>
          <a:xfrm>
            <a:off x="571500" y="1622175"/>
            <a:ext cx="8001000" cy="14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Podemos culpar a los reguladores o a los navegadores pero sólo están actuando en consecuencia</a:t>
            </a:r>
            <a:endParaRPr/>
          </a:p>
        </p:txBody>
      </p:sp>
      <p:grpSp>
        <p:nvGrpSpPr>
          <p:cNvPr id="482" name="Google Shape;482;p43"/>
          <p:cNvGrpSpPr/>
          <p:nvPr/>
        </p:nvGrpSpPr>
        <p:grpSpPr>
          <a:xfrm>
            <a:off x="2386895" y="7968115"/>
            <a:ext cx="394335" cy="552069"/>
            <a:chOff x="4872653" y="1421155"/>
            <a:chExt cx="394335" cy="552069"/>
          </a:xfrm>
        </p:grpSpPr>
        <p:sp>
          <p:nvSpPr>
            <p:cNvPr id="483" name="Google Shape;483;p43"/>
            <p:cNvSpPr/>
            <p:nvPr/>
          </p:nvSpPr>
          <p:spPr>
            <a:xfrm>
              <a:off x="5128971" y="1737609"/>
              <a:ext cx="138017" cy="234958"/>
            </a:xfrm>
            <a:custGeom>
              <a:rect b="b" l="l" r="r" t="t"/>
              <a:pathLst>
                <a:path extrusionOk="0" h="234958" w="138017">
                  <a:moveTo>
                    <a:pt x="65657" y="233644"/>
                  </a:moveTo>
                  <a:lnTo>
                    <a:pt x="0" y="176465"/>
                  </a:lnTo>
                  <a:lnTo>
                    <a:pt x="0" y="4929"/>
                  </a:lnTo>
                  <a:cubicBezTo>
                    <a:pt x="0" y="2207"/>
                    <a:pt x="2207" y="0"/>
                    <a:pt x="4929" y="0"/>
                  </a:cubicBezTo>
                  <a:lnTo>
                    <a:pt x="133088" y="0"/>
                  </a:lnTo>
                  <a:cubicBezTo>
                    <a:pt x="135810" y="0"/>
                    <a:pt x="138017" y="2207"/>
                    <a:pt x="138017" y="4929"/>
                  </a:cubicBezTo>
                  <a:lnTo>
                    <a:pt x="138017" y="176465"/>
                  </a:lnTo>
                  <a:lnTo>
                    <a:pt x="72360" y="233644"/>
                  </a:lnTo>
                  <a:cubicBezTo>
                    <a:pt x="70470" y="235397"/>
                    <a:pt x="67547" y="235397"/>
                    <a:pt x="65657" y="233644"/>
                  </a:cubicBezTo>
                  <a:close/>
                  <a:moveTo>
                    <a:pt x="39434" y="157734"/>
                  </a:moveTo>
                  <a:lnTo>
                    <a:pt x="55798" y="172522"/>
                  </a:lnTo>
                  <a:cubicBezTo>
                    <a:pt x="63303" y="179295"/>
                    <a:pt x="74714" y="179295"/>
                    <a:pt x="82219" y="172522"/>
                  </a:cubicBezTo>
                  <a:lnTo>
                    <a:pt x="98584" y="157734"/>
                  </a:lnTo>
                  <a:lnTo>
                    <a:pt x="98584" y="58164"/>
                  </a:lnTo>
                  <a:cubicBezTo>
                    <a:pt x="98584" y="47275"/>
                    <a:pt x="89756" y="38448"/>
                    <a:pt x="78867" y="38448"/>
                  </a:cubicBezTo>
                  <a:lnTo>
                    <a:pt x="59150" y="38448"/>
                  </a:lnTo>
                  <a:cubicBezTo>
                    <a:pt x="48261" y="38448"/>
                    <a:pt x="39434" y="47275"/>
                    <a:pt x="39434" y="58164"/>
                  </a:cubicBezTo>
                  <a:close/>
                  <a:moveTo>
                    <a:pt x="118301" y="166607"/>
                  </a:moveTo>
                  <a:lnTo>
                    <a:pt x="118301" y="166607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3"/>
            <p:cNvSpPr/>
            <p:nvPr/>
          </p:nvSpPr>
          <p:spPr>
            <a:xfrm>
              <a:off x="4872653" y="1421155"/>
              <a:ext cx="315468" cy="552069"/>
            </a:xfrm>
            <a:custGeom>
              <a:rect b="b" l="l" r="r" t="t"/>
              <a:pathLst>
                <a:path extrusionOk="0" h="552069" w="315468">
                  <a:moveTo>
                    <a:pt x="197168" y="0"/>
                  </a:moveTo>
                  <a:cubicBezTo>
                    <a:pt x="131832" y="0"/>
                    <a:pt x="78867" y="52965"/>
                    <a:pt x="78867" y="118301"/>
                  </a:cubicBezTo>
                  <a:lnTo>
                    <a:pt x="78867" y="157734"/>
                  </a:lnTo>
                  <a:cubicBezTo>
                    <a:pt x="78867" y="223070"/>
                    <a:pt x="131832" y="276035"/>
                    <a:pt x="197168" y="276035"/>
                  </a:cubicBezTo>
                  <a:cubicBezTo>
                    <a:pt x="262503" y="276035"/>
                    <a:pt x="315468" y="223070"/>
                    <a:pt x="315468" y="157734"/>
                  </a:cubicBezTo>
                  <a:lnTo>
                    <a:pt x="315468" y="118301"/>
                  </a:lnTo>
                  <a:cubicBezTo>
                    <a:pt x="315468" y="52965"/>
                    <a:pt x="262503" y="0"/>
                    <a:pt x="197168" y="0"/>
                  </a:cubicBezTo>
                  <a:close/>
                  <a:moveTo>
                    <a:pt x="276035" y="157734"/>
                  </a:moveTo>
                  <a:cubicBezTo>
                    <a:pt x="276035" y="201291"/>
                    <a:pt x="240725" y="236601"/>
                    <a:pt x="197168" y="236601"/>
                  </a:cubicBezTo>
                  <a:cubicBezTo>
                    <a:pt x="153610" y="236601"/>
                    <a:pt x="118301" y="201291"/>
                    <a:pt x="118301" y="157734"/>
                  </a:cubicBezTo>
                  <a:lnTo>
                    <a:pt x="118301" y="118301"/>
                  </a:lnTo>
                  <a:cubicBezTo>
                    <a:pt x="118301" y="74743"/>
                    <a:pt x="153610" y="39434"/>
                    <a:pt x="197168" y="39434"/>
                  </a:cubicBezTo>
                  <a:cubicBezTo>
                    <a:pt x="240725" y="39434"/>
                    <a:pt x="276035" y="74743"/>
                    <a:pt x="276035" y="118301"/>
                  </a:cubicBezTo>
                  <a:close/>
                  <a:moveTo>
                    <a:pt x="236601" y="517565"/>
                  </a:moveTo>
                  <a:lnTo>
                    <a:pt x="236601" y="547140"/>
                  </a:lnTo>
                  <a:cubicBezTo>
                    <a:pt x="236601" y="549862"/>
                    <a:pt x="234394" y="552069"/>
                    <a:pt x="231672" y="552069"/>
                  </a:cubicBezTo>
                  <a:lnTo>
                    <a:pt x="4929" y="552069"/>
                  </a:lnTo>
                  <a:cubicBezTo>
                    <a:pt x="2207" y="552069"/>
                    <a:pt x="0" y="549862"/>
                    <a:pt x="0" y="547140"/>
                  </a:cubicBezTo>
                  <a:lnTo>
                    <a:pt x="0" y="394335"/>
                  </a:lnTo>
                  <a:lnTo>
                    <a:pt x="90500" y="316651"/>
                  </a:lnTo>
                  <a:lnTo>
                    <a:pt x="93260" y="315468"/>
                  </a:lnTo>
                  <a:lnTo>
                    <a:pt x="207815" y="315468"/>
                  </a:lnTo>
                  <a:cubicBezTo>
                    <a:pt x="214715" y="315468"/>
                    <a:pt x="216884" y="317637"/>
                    <a:pt x="216884" y="320397"/>
                  </a:cubicBezTo>
                  <a:lnTo>
                    <a:pt x="216884" y="349972"/>
                  </a:lnTo>
                  <a:cubicBezTo>
                    <a:pt x="216884" y="352695"/>
                    <a:pt x="214677" y="354902"/>
                    <a:pt x="211955" y="354902"/>
                  </a:cubicBezTo>
                  <a:lnTo>
                    <a:pt x="111794" y="354902"/>
                  </a:lnTo>
                  <a:cubicBezTo>
                    <a:pt x="107528" y="354902"/>
                    <a:pt x="103377" y="356285"/>
                    <a:pt x="99964" y="358845"/>
                  </a:cubicBezTo>
                  <a:lnTo>
                    <a:pt x="47320" y="398278"/>
                  </a:lnTo>
                  <a:cubicBezTo>
                    <a:pt x="42355" y="402002"/>
                    <a:pt x="39433" y="407846"/>
                    <a:pt x="39433" y="414052"/>
                  </a:cubicBezTo>
                  <a:lnTo>
                    <a:pt x="39434" y="492919"/>
                  </a:lnTo>
                  <a:cubicBezTo>
                    <a:pt x="39434" y="503808"/>
                    <a:pt x="48261" y="512636"/>
                    <a:pt x="59150" y="512636"/>
                  </a:cubicBezTo>
                  <a:lnTo>
                    <a:pt x="231672" y="512636"/>
                  </a:lnTo>
                  <a:cubicBezTo>
                    <a:pt x="234394" y="512636"/>
                    <a:pt x="236601" y="514842"/>
                    <a:pt x="236601" y="5175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5" name="Google Shape;485;p43"/>
          <p:cNvGrpSpPr/>
          <p:nvPr/>
        </p:nvGrpSpPr>
        <p:grpSpPr>
          <a:xfrm>
            <a:off x="8732329" y="7968115"/>
            <a:ext cx="394335" cy="552069"/>
            <a:chOff x="4195643" y="1368133"/>
            <a:chExt cx="394335" cy="552069"/>
          </a:xfrm>
        </p:grpSpPr>
        <p:sp>
          <p:nvSpPr>
            <p:cNvPr id="486" name="Google Shape;486;p43"/>
            <p:cNvSpPr/>
            <p:nvPr/>
          </p:nvSpPr>
          <p:spPr>
            <a:xfrm>
              <a:off x="4392811" y="1703318"/>
              <a:ext cx="197167" cy="197167"/>
            </a:xfrm>
            <a:custGeom>
              <a:rect b="b" l="l" r="r" t="t"/>
              <a:pathLst>
                <a:path extrusionOk="0" h="197167" w="197167">
                  <a:moveTo>
                    <a:pt x="192238" y="78867"/>
                  </a:moveTo>
                  <a:lnTo>
                    <a:pt x="118301" y="78867"/>
                  </a:lnTo>
                  <a:lnTo>
                    <a:pt x="118301" y="4929"/>
                  </a:lnTo>
                  <a:cubicBezTo>
                    <a:pt x="118301" y="2207"/>
                    <a:pt x="116094" y="0"/>
                    <a:pt x="113371" y="0"/>
                  </a:cubicBezTo>
                  <a:lnTo>
                    <a:pt x="83796" y="0"/>
                  </a:lnTo>
                  <a:cubicBezTo>
                    <a:pt x="81074" y="0"/>
                    <a:pt x="78867" y="2207"/>
                    <a:pt x="78867" y="4929"/>
                  </a:cubicBezTo>
                  <a:lnTo>
                    <a:pt x="78867" y="78867"/>
                  </a:lnTo>
                  <a:lnTo>
                    <a:pt x="4929" y="78867"/>
                  </a:lnTo>
                  <a:cubicBezTo>
                    <a:pt x="2207" y="78867"/>
                    <a:pt x="0" y="81074"/>
                    <a:pt x="0" y="83796"/>
                  </a:cubicBezTo>
                  <a:lnTo>
                    <a:pt x="0" y="113371"/>
                  </a:lnTo>
                  <a:cubicBezTo>
                    <a:pt x="0" y="116094"/>
                    <a:pt x="2207" y="118301"/>
                    <a:pt x="4929" y="118301"/>
                  </a:cubicBezTo>
                  <a:lnTo>
                    <a:pt x="78867" y="118301"/>
                  </a:lnTo>
                  <a:lnTo>
                    <a:pt x="78867" y="192238"/>
                  </a:lnTo>
                  <a:cubicBezTo>
                    <a:pt x="78867" y="194961"/>
                    <a:pt x="81074" y="197168"/>
                    <a:pt x="83796" y="197168"/>
                  </a:cubicBezTo>
                  <a:lnTo>
                    <a:pt x="113371" y="197168"/>
                  </a:lnTo>
                  <a:cubicBezTo>
                    <a:pt x="116094" y="197168"/>
                    <a:pt x="118301" y="194961"/>
                    <a:pt x="118301" y="192238"/>
                  </a:cubicBezTo>
                  <a:lnTo>
                    <a:pt x="118301" y="118301"/>
                  </a:lnTo>
                  <a:lnTo>
                    <a:pt x="192238" y="118301"/>
                  </a:lnTo>
                  <a:cubicBezTo>
                    <a:pt x="194961" y="118301"/>
                    <a:pt x="197168" y="116094"/>
                    <a:pt x="197168" y="113371"/>
                  </a:cubicBezTo>
                  <a:lnTo>
                    <a:pt x="197168" y="83796"/>
                  </a:lnTo>
                  <a:cubicBezTo>
                    <a:pt x="197168" y="81074"/>
                    <a:pt x="194961" y="78867"/>
                    <a:pt x="192238" y="78867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3"/>
            <p:cNvSpPr/>
            <p:nvPr/>
          </p:nvSpPr>
          <p:spPr>
            <a:xfrm>
              <a:off x="4195643" y="1368133"/>
              <a:ext cx="315468" cy="552069"/>
            </a:xfrm>
            <a:custGeom>
              <a:rect b="b" l="l" r="r" t="t"/>
              <a:pathLst>
                <a:path extrusionOk="0" h="552069" w="315468">
                  <a:moveTo>
                    <a:pt x="197168" y="0"/>
                  </a:moveTo>
                  <a:cubicBezTo>
                    <a:pt x="131832" y="0"/>
                    <a:pt x="78867" y="52965"/>
                    <a:pt x="78867" y="118301"/>
                  </a:cubicBezTo>
                  <a:lnTo>
                    <a:pt x="78867" y="157734"/>
                  </a:lnTo>
                  <a:cubicBezTo>
                    <a:pt x="78867" y="223070"/>
                    <a:pt x="131832" y="276035"/>
                    <a:pt x="197168" y="276035"/>
                  </a:cubicBezTo>
                  <a:cubicBezTo>
                    <a:pt x="262503" y="276035"/>
                    <a:pt x="315468" y="223070"/>
                    <a:pt x="315468" y="157734"/>
                  </a:cubicBezTo>
                  <a:lnTo>
                    <a:pt x="315468" y="118301"/>
                  </a:lnTo>
                  <a:cubicBezTo>
                    <a:pt x="315468" y="52965"/>
                    <a:pt x="262503" y="0"/>
                    <a:pt x="197168" y="0"/>
                  </a:cubicBezTo>
                  <a:close/>
                  <a:moveTo>
                    <a:pt x="276035" y="157734"/>
                  </a:moveTo>
                  <a:cubicBezTo>
                    <a:pt x="276035" y="201291"/>
                    <a:pt x="240725" y="236601"/>
                    <a:pt x="197168" y="236601"/>
                  </a:cubicBezTo>
                  <a:cubicBezTo>
                    <a:pt x="153610" y="236601"/>
                    <a:pt x="118301" y="201291"/>
                    <a:pt x="118301" y="157734"/>
                  </a:cubicBezTo>
                  <a:lnTo>
                    <a:pt x="118301" y="118301"/>
                  </a:lnTo>
                  <a:cubicBezTo>
                    <a:pt x="118301" y="74743"/>
                    <a:pt x="153610" y="39434"/>
                    <a:pt x="197168" y="39434"/>
                  </a:cubicBezTo>
                  <a:cubicBezTo>
                    <a:pt x="240725" y="39434"/>
                    <a:pt x="276035" y="74743"/>
                    <a:pt x="276035" y="118301"/>
                  </a:cubicBezTo>
                  <a:close/>
                  <a:moveTo>
                    <a:pt x="236601" y="320397"/>
                  </a:moveTo>
                  <a:lnTo>
                    <a:pt x="236601" y="349972"/>
                  </a:lnTo>
                  <a:cubicBezTo>
                    <a:pt x="236601" y="352695"/>
                    <a:pt x="234394" y="354902"/>
                    <a:pt x="231672" y="354902"/>
                  </a:cubicBezTo>
                  <a:lnTo>
                    <a:pt x="111794" y="354902"/>
                  </a:lnTo>
                  <a:cubicBezTo>
                    <a:pt x="107528" y="354902"/>
                    <a:pt x="103377" y="356285"/>
                    <a:pt x="99964" y="358845"/>
                  </a:cubicBezTo>
                  <a:lnTo>
                    <a:pt x="47320" y="398278"/>
                  </a:lnTo>
                  <a:cubicBezTo>
                    <a:pt x="42355" y="402002"/>
                    <a:pt x="39433" y="407846"/>
                    <a:pt x="39433" y="414052"/>
                  </a:cubicBezTo>
                  <a:lnTo>
                    <a:pt x="39434" y="492919"/>
                  </a:lnTo>
                  <a:cubicBezTo>
                    <a:pt x="39434" y="503808"/>
                    <a:pt x="48261" y="512636"/>
                    <a:pt x="59150" y="512636"/>
                  </a:cubicBezTo>
                  <a:lnTo>
                    <a:pt x="231672" y="512636"/>
                  </a:lnTo>
                  <a:cubicBezTo>
                    <a:pt x="234394" y="512636"/>
                    <a:pt x="236601" y="514842"/>
                    <a:pt x="236601" y="517565"/>
                  </a:cubicBezTo>
                  <a:lnTo>
                    <a:pt x="236601" y="547140"/>
                  </a:lnTo>
                  <a:cubicBezTo>
                    <a:pt x="236601" y="549862"/>
                    <a:pt x="234394" y="552069"/>
                    <a:pt x="231672" y="552069"/>
                  </a:cubicBezTo>
                  <a:lnTo>
                    <a:pt x="4929" y="552069"/>
                  </a:lnTo>
                  <a:cubicBezTo>
                    <a:pt x="2207" y="552069"/>
                    <a:pt x="0" y="549862"/>
                    <a:pt x="0" y="547140"/>
                  </a:cubicBezTo>
                  <a:lnTo>
                    <a:pt x="0" y="386843"/>
                  </a:lnTo>
                  <a:cubicBezTo>
                    <a:pt x="81" y="385311"/>
                    <a:pt x="795" y="383883"/>
                    <a:pt x="1972" y="382899"/>
                  </a:cubicBezTo>
                  <a:lnTo>
                    <a:pt x="90697" y="316454"/>
                  </a:lnTo>
                  <a:cubicBezTo>
                    <a:pt x="91562" y="315837"/>
                    <a:pt x="92592" y="315494"/>
                    <a:pt x="93655" y="315468"/>
                  </a:cubicBezTo>
                  <a:lnTo>
                    <a:pt x="231672" y="315468"/>
                  </a:lnTo>
                  <a:cubicBezTo>
                    <a:pt x="234394" y="315468"/>
                    <a:pt x="236601" y="317675"/>
                    <a:pt x="236601" y="3203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8" name="Google Shape;488;p43"/>
          <p:cNvGrpSpPr/>
          <p:nvPr/>
        </p:nvGrpSpPr>
        <p:grpSpPr>
          <a:xfrm>
            <a:off x="15314078" y="7968115"/>
            <a:ext cx="394335" cy="552069"/>
            <a:chOff x="3147615" y="1368133"/>
            <a:chExt cx="394335" cy="552069"/>
          </a:xfrm>
        </p:grpSpPr>
        <p:sp>
          <p:nvSpPr>
            <p:cNvPr id="489" name="Google Shape;489;p43"/>
            <p:cNvSpPr/>
            <p:nvPr/>
          </p:nvSpPr>
          <p:spPr>
            <a:xfrm>
              <a:off x="3344783" y="1782185"/>
              <a:ext cx="197167" cy="39433"/>
            </a:xfrm>
            <a:custGeom>
              <a:rect b="b" l="l" r="r" t="t"/>
              <a:pathLst>
                <a:path extrusionOk="0" h="39433" w="197167">
                  <a:moveTo>
                    <a:pt x="192238" y="0"/>
                  </a:moveTo>
                  <a:cubicBezTo>
                    <a:pt x="194961" y="0"/>
                    <a:pt x="197168" y="0"/>
                    <a:pt x="197168" y="0"/>
                  </a:cubicBezTo>
                  <a:lnTo>
                    <a:pt x="197168" y="39434"/>
                  </a:lnTo>
                  <a:cubicBezTo>
                    <a:pt x="197168" y="39434"/>
                    <a:pt x="194961" y="39434"/>
                    <a:pt x="192238" y="39434"/>
                  </a:cubicBezTo>
                  <a:lnTo>
                    <a:pt x="4929" y="39434"/>
                  </a:lnTo>
                  <a:cubicBezTo>
                    <a:pt x="2207" y="39434"/>
                    <a:pt x="0" y="39434"/>
                    <a:pt x="0" y="39434"/>
                  </a:cubicBezTo>
                  <a:lnTo>
                    <a:pt x="0" y="0"/>
                  </a:lnTo>
                  <a:cubicBezTo>
                    <a:pt x="0" y="0"/>
                    <a:pt x="2207" y="0"/>
                    <a:pt x="4929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3"/>
            <p:cNvSpPr/>
            <p:nvPr/>
          </p:nvSpPr>
          <p:spPr>
            <a:xfrm>
              <a:off x="3147615" y="1368133"/>
              <a:ext cx="315468" cy="552069"/>
            </a:xfrm>
            <a:custGeom>
              <a:rect b="b" l="l" r="r" t="t"/>
              <a:pathLst>
                <a:path extrusionOk="0" h="552069" w="315468">
                  <a:moveTo>
                    <a:pt x="197168" y="0"/>
                  </a:moveTo>
                  <a:cubicBezTo>
                    <a:pt x="131832" y="0"/>
                    <a:pt x="78867" y="52965"/>
                    <a:pt x="78867" y="118301"/>
                  </a:cubicBezTo>
                  <a:lnTo>
                    <a:pt x="78867" y="157734"/>
                  </a:lnTo>
                  <a:cubicBezTo>
                    <a:pt x="78867" y="223069"/>
                    <a:pt x="131832" y="276035"/>
                    <a:pt x="197168" y="276035"/>
                  </a:cubicBezTo>
                  <a:cubicBezTo>
                    <a:pt x="262503" y="276035"/>
                    <a:pt x="315468" y="223069"/>
                    <a:pt x="315468" y="157734"/>
                  </a:cubicBezTo>
                  <a:lnTo>
                    <a:pt x="315468" y="118301"/>
                  </a:lnTo>
                  <a:cubicBezTo>
                    <a:pt x="315468" y="52965"/>
                    <a:pt x="262503" y="0"/>
                    <a:pt x="197168" y="0"/>
                  </a:cubicBezTo>
                  <a:close/>
                  <a:moveTo>
                    <a:pt x="276035" y="157734"/>
                  </a:moveTo>
                  <a:cubicBezTo>
                    <a:pt x="276035" y="201290"/>
                    <a:pt x="240724" y="236601"/>
                    <a:pt x="197168" y="236601"/>
                  </a:cubicBezTo>
                  <a:cubicBezTo>
                    <a:pt x="153611" y="236601"/>
                    <a:pt x="118301" y="201290"/>
                    <a:pt x="118301" y="157734"/>
                  </a:cubicBezTo>
                  <a:lnTo>
                    <a:pt x="118301" y="118301"/>
                  </a:lnTo>
                  <a:cubicBezTo>
                    <a:pt x="118301" y="74743"/>
                    <a:pt x="153611" y="39434"/>
                    <a:pt x="197168" y="39434"/>
                  </a:cubicBezTo>
                  <a:cubicBezTo>
                    <a:pt x="240724" y="39434"/>
                    <a:pt x="276035" y="74743"/>
                    <a:pt x="276035" y="118301"/>
                  </a:cubicBezTo>
                  <a:close/>
                  <a:moveTo>
                    <a:pt x="236601" y="320397"/>
                  </a:moveTo>
                  <a:lnTo>
                    <a:pt x="236601" y="349972"/>
                  </a:lnTo>
                  <a:cubicBezTo>
                    <a:pt x="236601" y="352695"/>
                    <a:pt x="234395" y="354902"/>
                    <a:pt x="231672" y="354902"/>
                  </a:cubicBezTo>
                  <a:lnTo>
                    <a:pt x="111794" y="354902"/>
                  </a:lnTo>
                  <a:cubicBezTo>
                    <a:pt x="107527" y="354902"/>
                    <a:pt x="103377" y="356286"/>
                    <a:pt x="99964" y="358845"/>
                  </a:cubicBezTo>
                  <a:lnTo>
                    <a:pt x="47320" y="398278"/>
                  </a:lnTo>
                  <a:cubicBezTo>
                    <a:pt x="42355" y="402003"/>
                    <a:pt x="39434" y="407845"/>
                    <a:pt x="39434" y="414052"/>
                  </a:cubicBezTo>
                  <a:lnTo>
                    <a:pt x="39434" y="492919"/>
                  </a:lnTo>
                  <a:cubicBezTo>
                    <a:pt x="39434" y="503808"/>
                    <a:pt x="48261" y="512636"/>
                    <a:pt x="59150" y="512636"/>
                  </a:cubicBezTo>
                  <a:lnTo>
                    <a:pt x="231672" y="512636"/>
                  </a:lnTo>
                  <a:cubicBezTo>
                    <a:pt x="234395" y="512636"/>
                    <a:pt x="236601" y="514842"/>
                    <a:pt x="236601" y="517565"/>
                  </a:cubicBezTo>
                  <a:lnTo>
                    <a:pt x="236601" y="547140"/>
                  </a:lnTo>
                  <a:cubicBezTo>
                    <a:pt x="236601" y="549863"/>
                    <a:pt x="234395" y="552069"/>
                    <a:pt x="231672" y="552069"/>
                  </a:cubicBezTo>
                  <a:lnTo>
                    <a:pt x="4929" y="552069"/>
                  </a:lnTo>
                  <a:cubicBezTo>
                    <a:pt x="2207" y="552069"/>
                    <a:pt x="0" y="549863"/>
                    <a:pt x="0" y="547140"/>
                  </a:cubicBezTo>
                  <a:lnTo>
                    <a:pt x="0" y="386843"/>
                  </a:lnTo>
                  <a:cubicBezTo>
                    <a:pt x="81" y="385311"/>
                    <a:pt x="795" y="383883"/>
                    <a:pt x="1972" y="382899"/>
                  </a:cubicBezTo>
                  <a:lnTo>
                    <a:pt x="90697" y="316454"/>
                  </a:lnTo>
                  <a:cubicBezTo>
                    <a:pt x="91563" y="315837"/>
                    <a:pt x="92592" y="315494"/>
                    <a:pt x="93655" y="315468"/>
                  </a:cubicBezTo>
                  <a:lnTo>
                    <a:pt x="231672" y="315468"/>
                  </a:lnTo>
                  <a:cubicBezTo>
                    <a:pt x="234395" y="315468"/>
                    <a:pt x="236601" y="317674"/>
                    <a:pt x="236601" y="3203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1" name="Google Shape;4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4"/>
          <p:cNvSpPr txBox="1"/>
          <p:nvPr>
            <p:ph idx="4294967295" type="body"/>
          </p:nvPr>
        </p:nvSpPr>
        <p:spPr>
          <a:xfrm>
            <a:off x="10287000" y="877725"/>
            <a:ext cx="6858000" cy="8554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2400"/>
              </a:spcAft>
              <a:buNone/>
            </a:pPr>
            <a:r>
              <a:rPr lang="en"/>
              <a:t>Es fundamental establecer un intercambio de valor real y evitar las trampas para los consumidores</a:t>
            </a:r>
            <a:endParaRPr/>
          </a:p>
        </p:txBody>
      </p:sp>
      <p:pic>
        <p:nvPicPr>
          <p:cNvPr id="497" name="Google Shape;49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775" y="2706100"/>
            <a:ext cx="7429500" cy="43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5"/>
          <p:cNvSpPr txBox="1"/>
          <p:nvPr>
            <p:ph type="title"/>
          </p:nvPr>
        </p:nvSpPr>
        <p:spPr>
          <a:xfrm>
            <a:off x="574850" y="463403"/>
            <a:ext cx="85692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Lanzamiento de estrategias de acreditación</a:t>
            </a:r>
            <a:endParaRPr b="1"/>
          </a:p>
        </p:txBody>
      </p:sp>
      <p:sp>
        <p:nvSpPr>
          <p:cNvPr id="504" name="Google Shape;504;p45"/>
          <p:cNvSpPr txBox="1"/>
          <p:nvPr>
            <p:ph idx="1" type="body"/>
          </p:nvPr>
        </p:nvSpPr>
        <p:spPr>
          <a:xfrm>
            <a:off x="575700" y="1559825"/>
            <a:ext cx="81888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Lo mejor es empezar con un diálogo con el consumidor. Ofrecer una experiencia personalizada, acceso a contenido premium, descuentos, etc a cambio de autenticación utilizando algún tipo de información PII como el correo electrónico.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Las estrategias pueden incluir: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SzPts val="2000"/>
              <a:buNone/>
            </a:pPr>
            <a:r>
              <a:rPr b="1" lang="en"/>
              <a:t>Recomendación:</a:t>
            </a:r>
            <a:endParaRPr b="1"/>
          </a:p>
        </p:txBody>
      </p:sp>
      <p:sp>
        <p:nvSpPr>
          <p:cNvPr id="505" name="Google Shape;505;p45"/>
          <p:cNvSpPr/>
          <p:nvPr/>
        </p:nvSpPr>
        <p:spPr>
          <a:xfrm>
            <a:off x="12030075" y="0"/>
            <a:ext cx="6258000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675" lIns="91450" spcFirstLastPara="1" rIns="91450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5"/>
          <p:cNvSpPr/>
          <p:nvPr/>
        </p:nvSpPr>
        <p:spPr>
          <a:xfrm>
            <a:off x="12030075" y="9429102"/>
            <a:ext cx="6278880" cy="0"/>
          </a:xfrm>
          <a:custGeom>
            <a:rect b="b" l="l" r="r" t="t"/>
            <a:pathLst>
              <a:path extrusionOk="0" h="635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07" name="Google Shape;507;p45"/>
          <p:cNvSpPr txBox="1"/>
          <p:nvPr/>
        </p:nvSpPr>
        <p:spPr>
          <a:xfrm>
            <a:off x="12609425" y="2007625"/>
            <a:ext cx="4951800" cy="49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Mejora ingresos</a:t>
            </a:r>
            <a:endParaRPr b="0" i="0" sz="21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Particularmente en torno a las suscripciones y a la posibilidad de activar soluciones determinísticas.</a:t>
            </a:r>
            <a:br>
              <a:rPr b="0" i="0" lang="en" sz="21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</a:br>
            <a:endParaRPr b="0" i="0" sz="21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Transparente &amp; user friendly </a:t>
            </a:r>
            <a:endParaRPr b="0" i="0" sz="21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Ofrece mayor transparencia al consumidor y opciones sobre cómo se pueden utilizar sus datos.</a:t>
            </a:r>
            <a:endParaRPr sz="1200"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Su propia data</a:t>
            </a:r>
            <a:endParaRPr b="0" i="0" sz="21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Para cualquier actor del ecosistema, tener data propia será fundamental en el escenario que viene</a:t>
            </a:r>
            <a:endParaRPr sz="1200"/>
          </a:p>
        </p:txBody>
      </p:sp>
      <p:sp>
        <p:nvSpPr>
          <p:cNvPr id="508" name="Google Shape;508;p45"/>
          <p:cNvSpPr txBox="1"/>
          <p:nvPr/>
        </p:nvSpPr>
        <p:spPr>
          <a:xfrm>
            <a:off x="12627648" y="780675"/>
            <a:ext cx="48078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Mulish"/>
              <a:buNone/>
            </a:pPr>
            <a:r>
              <a:rPr b="0" i="0" lang="en" sz="29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Benefi</a:t>
            </a:r>
            <a:r>
              <a:rPr lang="en" sz="29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cios</a:t>
            </a:r>
            <a:endParaRPr sz="1400"/>
          </a:p>
        </p:txBody>
      </p:sp>
      <p:cxnSp>
        <p:nvCxnSpPr>
          <p:cNvPr id="509" name="Google Shape;509;p45"/>
          <p:cNvCxnSpPr/>
          <p:nvPr/>
        </p:nvCxnSpPr>
        <p:spPr>
          <a:xfrm>
            <a:off x="12606348" y="3625423"/>
            <a:ext cx="4850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0" name="Google Shape;510;p45"/>
          <p:cNvCxnSpPr/>
          <p:nvPr/>
        </p:nvCxnSpPr>
        <p:spPr>
          <a:xfrm>
            <a:off x="12660123" y="5410523"/>
            <a:ext cx="4850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1" name="Google Shape;511;p45"/>
          <p:cNvCxnSpPr/>
          <p:nvPr/>
        </p:nvCxnSpPr>
        <p:spPr>
          <a:xfrm>
            <a:off x="12606348" y="7144023"/>
            <a:ext cx="4850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2" name="Google Shape;512;p45"/>
          <p:cNvSpPr txBox="1"/>
          <p:nvPr/>
        </p:nvSpPr>
        <p:spPr>
          <a:xfrm>
            <a:off x="574850" y="4476158"/>
            <a:ext cx="8188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Newsletter signups</a:t>
            </a:r>
            <a:endParaRPr sz="1400"/>
          </a:p>
          <a:p>
            <a:pPr indent="-3302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Paid/free subscriptions</a:t>
            </a:r>
            <a:endParaRPr sz="1400"/>
          </a:p>
          <a:p>
            <a:pPr indent="-3302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Social sign-in</a:t>
            </a:r>
            <a:endParaRPr sz="1400"/>
          </a:p>
        </p:txBody>
      </p:sp>
      <p:sp>
        <p:nvSpPr>
          <p:cNvPr id="513" name="Google Shape;513;p45"/>
          <p:cNvSpPr txBox="1"/>
          <p:nvPr/>
        </p:nvSpPr>
        <p:spPr>
          <a:xfrm>
            <a:off x="4571466" y="4476158"/>
            <a:ext cx="4951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Premium content email capture</a:t>
            </a:r>
            <a:endParaRPr sz="1400"/>
          </a:p>
          <a:p>
            <a:pPr indent="-3302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Programa de lealtad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302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Mulish"/>
              <a:buChar char="•"/>
            </a:pPr>
            <a:r>
              <a:rPr lang="en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Descuentos especiales</a:t>
            </a:r>
            <a:endParaRPr sz="2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514" name="Google Shape;5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00" y="6818740"/>
            <a:ext cx="5236050" cy="238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6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El futuro y las soluciones</a:t>
            </a:r>
            <a:endParaRPr/>
          </a:p>
        </p:txBody>
      </p:sp>
      <p:sp>
        <p:nvSpPr>
          <p:cNvPr id="521" name="Google Shape;521;p46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No es necesario entrar en pánico.</a:t>
            </a:r>
            <a:endParaRPr/>
          </a:p>
        </p:txBody>
      </p:sp>
      <p:pic>
        <p:nvPicPr>
          <p:cNvPr id="522" name="Google Shape;5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7"/>
          <p:cNvSpPr txBox="1"/>
          <p:nvPr>
            <p:ph idx="1" type="body"/>
          </p:nvPr>
        </p:nvSpPr>
        <p:spPr>
          <a:xfrm>
            <a:off x="574825" y="1960600"/>
            <a:ext cx="48078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Determinísticas</a:t>
            </a:r>
            <a:endParaRPr/>
          </a:p>
        </p:txBody>
      </p:sp>
      <p:sp>
        <p:nvSpPr>
          <p:cNvPr id="528" name="Google Shape;528;p47"/>
          <p:cNvSpPr txBox="1"/>
          <p:nvPr>
            <p:ph idx="3" type="body"/>
          </p:nvPr>
        </p:nvSpPr>
        <p:spPr>
          <a:xfrm>
            <a:off x="6738700" y="1960600"/>
            <a:ext cx="4801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Algorítmicas</a:t>
            </a:r>
            <a:endParaRPr/>
          </a:p>
        </p:txBody>
      </p:sp>
      <p:sp>
        <p:nvSpPr>
          <p:cNvPr id="529" name="Google Shape;529;p47"/>
          <p:cNvSpPr txBox="1"/>
          <p:nvPr>
            <p:ph idx="4" type="body"/>
          </p:nvPr>
        </p:nvSpPr>
        <p:spPr>
          <a:xfrm>
            <a:off x="12905500" y="1960600"/>
            <a:ext cx="4801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Contextuales</a:t>
            </a:r>
            <a:endParaRPr/>
          </a:p>
        </p:txBody>
      </p:sp>
      <p:sp>
        <p:nvSpPr>
          <p:cNvPr id="530" name="Google Shape;530;p47"/>
          <p:cNvSpPr txBox="1"/>
          <p:nvPr>
            <p:ph idx="5" type="body"/>
          </p:nvPr>
        </p:nvSpPr>
        <p:spPr>
          <a:xfrm>
            <a:off x="574825" y="2870000"/>
            <a:ext cx="4807800" cy="62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 basadas en personas, en su acreditación de identidad.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Las hemos visto en grandes jugadores, especialmente los walled gardens donde a cambio de un valor, el usuario final ofrece voluntariamente sus datos y los puede editar </a:t>
            </a:r>
            <a:r>
              <a:rPr lang="en"/>
              <a:t>fácilmente</a:t>
            </a:r>
            <a:r>
              <a:rPr lang="en"/>
              <a:t>. </a:t>
            </a:r>
            <a:endParaRPr/>
          </a:p>
        </p:txBody>
      </p:sp>
      <p:sp>
        <p:nvSpPr>
          <p:cNvPr id="531" name="Google Shape;531;p47"/>
          <p:cNvSpPr txBox="1"/>
          <p:nvPr>
            <p:ph idx="6" type="body"/>
          </p:nvPr>
        </p:nvSpPr>
        <p:spPr>
          <a:xfrm>
            <a:off x="6745378" y="2870000"/>
            <a:ext cx="4801500" cy="62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Pueden basarse en soluciones determinísticas pero utilizan tecnología de machine learning para expandir algunas capacidades. Particularmente la búsqueda de look-a-likes.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47"/>
          <p:cNvSpPr txBox="1"/>
          <p:nvPr>
            <p:ph idx="7" type="body"/>
          </p:nvPr>
        </p:nvSpPr>
        <p:spPr>
          <a:xfrm>
            <a:off x="12912174" y="2870001"/>
            <a:ext cx="4801500" cy="62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Ofrecen un grado más sencillo de identificación, en donde se puede identificar el contenido al que está expuesto el consumidor, permitiendo la toma de decisiones.  </a:t>
            </a:r>
            <a:endParaRPr/>
          </a:p>
        </p:txBody>
      </p:sp>
      <p:sp>
        <p:nvSpPr>
          <p:cNvPr id="533" name="Google Shape;533;p47"/>
          <p:cNvSpPr txBox="1"/>
          <p:nvPr>
            <p:ph idx="4294967295" type="title"/>
          </p:nvPr>
        </p:nvSpPr>
        <p:spPr>
          <a:xfrm>
            <a:off x="571500" y="844350"/>
            <a:ext cx="11430300" cy="6450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soluciones existen?</a:t>
            </a:r>
            <a:endParaRPr/>
          </a:p>
        </p:txBody>
      </p:sp>
      <p:sp>
        <p:nvSpPr>
          <p:cNvPr id="534" name="Google Shape;534;p47"/>
          <p:cNvSpPr/>
          <p:nvPr>
            <p:ph idx="2" type="pic"/>
          </p:nvPr>
        </p:nvSpPr>
        <p:spPr>
          <a:xfrm>
            <a:off x="14859000" y="739113"/>
            <a:ext cx="2869800" cy="807900"/>
          </a:xfrm>
          <a:prstGeom prst="rect">
            <a:avLst/>
          </a:prstGeom>
        </p:spPr>
      </p:sp>
      <p:sp>
        <p:nvSpPr>
          <p:cNvPr id="535" name="Google Shape;535;p47"/>
          <p:cNvSpPr txBox="1"/>
          <p:nvPr>
            <p:ph idx="8" type="subTitle"/>
          </p:nvPr>
        </p:nvSpPr>
        <p:spPr>
          <a:xfrm>
            <a:off x="574825" y="154850"/>
            <a:ext cx="8569200" cy="28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opciones para dar respuesta a la obsolescencia de las cookies</a:t>
            </a:r>
            <a:endParaRPr/>
          </a:p>
        </p:txBody>
      </p:sp>
      <p:grpSp>
        <p:nvGrpSpPr>
          <p:cNvPr id="536" name="Google Shape;536;p47"/>
          <p:cNvGrpSpPr/>
          <p:nvPr/>
        </p:nvGrpSpPr>
        <p:grpSpPr>
          <a:xfrm>
            <a:off x="14638051" y="6129801"/>
            <a:ext cx="552069" cy="433768"/>
            <a:chOff x="-1098387" y="7463461"/>
            <a:chExt cx="552069" cy="433768"/>
          </a:xfrm>
        </p:grpSpPr>
        <p:sp>
          <p:nvSpPr>
            <p:cNvPr id="537" name="Google Shape;537;p47"/>
            <p:cNvSpPr/>
            <p:nvPr/>
          </p:nvSpPr>
          <p:spPr>
            <a:xfrm>
              <a:off x="-1019520" y="7542328"/>
              <a:ext cx="197167" cy="39433"/>
            </a:xfrm>
            <a:custGeom>
              <a:rect b="b" l="l" r="r" t="t"/>
              <a:pathLst>
                <a:path extrusionOk="0" h="39433" w="197167">
                  <a:moveTo>
                    <a:pt x="34504" y="39434"/>
                  </a:moveTo>
                  <a:lnTo>
                    <a:pt x="4929" y="39434"/>
                  </a:lnTo>
                  <a:cubicBezTo>
                    <a:pt x="2207" y="39434"/>
                    <a:pt x="0" y="37227"/>
                    <a:pt x="0" y="34504"/>
                  </a:cubicBezTo>
                  <a:lnTo>
                    <a:pt x="0" y="4929"/>
                  </a:lnTo>
                  <a:cubicBezTo>
                    <a:pt x="0" y="2207"/>
                    <a:pt x="2207" y="0"/>
                    <a:pt x="4929" y="0"/>
                  </a:cubicBezTo>
                  <a:lnTo>
                    <a:pt x="34504" y="0"/>
                  </a:lnTo>
                  <a:cubicBezTo>
                    <a:pt x="37227" y="0"/>
                    <a:pt x="39434" y="2207"/>
                    <a:pt x="39434" y="4929"/>
                  </a:cubicBezTo>
                  <a:lnTo>
                    <a:pt x="39434" y="34504"/>
                  </a:lnTo>
                  <a:cubicBezTo>
                    <a:pt x="39434" y="37227"/>
                    <a:pt x="37227" y="39434"/>
                    <a:pt x="34504" y="39434"/>
                  </a:cubicBezTo>
                  <a:close/>
                  <a:moveTo>
                    <a:pt x="118301" y="34504"/>
                  </a:moveTo>
                  <a:lnTo>
                    <a:pt x="118301" y="4929"/>
                  </a:lnTo>
                  <a:cubicBezTo>
                    <a:pt x="118301" y="2207"/>
                    <a:pt x="116094" y="0"/>
                    <a:pt x="113371" y="0"/>
                  </a:cubicBezTo>
                  <a:lnTo>
                    <a:pt x="83796" y="0"/>
                  </a:lnTo>
                  <a:cubicBezTo>
                    <a:pt x="81073" y="0"/>
                    <a:pt x="78867" y="2207"/>
                    <a:pt x="78867" y="4929"/>
                  </a:cubicBezTo>
                  <a:lnTo>
                    <a:pt x="78867" y="34504"/>
                  </a:lnTo>
                  <a:cubicBezTo>
                    <a:pt x="78867" y="37227"/>
                    <a:pt x="81073" y="39434"/>
                    <a:pt x="83796" y="39434"/>
                  </a:cubicBezTo>
                  <a:lnTo>
                    <a:pt x="113371" y="39434"/>
                  </a:lnTo>
                  <a:cubicBezTo>
                    <a:pt x="116094" y="39434"/>
                    <a:pt x="118301" y="37227"/>
                    <a:pt x="118301" y="34504"/>
                  </a:cubicBezTo>
                  <a:close/>
                  <a:moveTo>
                    <a:pt x="197168" y="34504"/>
                  </a:moveTo>
                  <a:lnTo>
                    <a:pt x="197168" y="4929"/>
                  </a:lnTo>
                  <a:cubicBezTo>
                    <a:pt x="197168" y="2207"/>
                    <a:pt x="194961" y="0"/>
                    <a:pt x="192238" y="0"/>
                  </a:cubicBezTo>
                  <a:lnTo>
                    <a:pt x="162663" y="0"/>
                  </a:lnTo>
                  <a:cubicBezTo>
                    <a:pt x="159940" y="0"/>
                    <a:pt x="157734" y="2207"/>
                    <a:pt x="157734" y="4929"/>
                  </a:cubicBezTo>
                  <a:lnTo>
                    <a:pt x="157734" y="34504"/>
                  </a:lnTo>
                  <a:cubicBezTo>
                    <a:pt x="157734" y="37227"/>
                    <a:pt x="159940" y="39434"/>
                    <a:pt x="162663" y="39434"/>
                  </a:cubicBezTo>
                  <a:lnTo>
                    <a:pt x="192238" y="39434"/>
                  </a:lnTo>
                  <a:cubicBezTo>
                    <a:pt x="194961" y="39434"/>
                    <a:pt x="197168" y="37227"/>
                    <a:pt x="197168" y="34504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7"/>
            <p:cNvSpPr/>
            <p:nvPr/>
          </p:nvSpPr>
          <p:spPr>
            <a:xfrm>
              <a:off x="-1098387" y="7463461"/>
              <a:ext cx="552069" cy="433768"/>
            </a:xfrm>
            <a:custGeom>
              <a:rect b="b" l="l" r="r" t="t"/>
              <a:pathLst>
                <a:path extrusionOk="0" h="433768" w="552069">
                  <a:moveTo>
                    <a:pt x="547140" y="433769"/>
                  </a:moveTo>
                  <a:lnTo>
                    <a:pt x="4929" y="433769"/>
                  </a:lnTo>
                  <a:cubicBezTo>
                    <a:pt x="2207" y="433769"/>
                    <a:pt x="0" y="431562"/>
                    <a:pt x="0" y="428839"/>
                  </a:cubicBezTo>
                  <a:lnTo>
                    <a:pt x="0" y="4929"/>
                  </a:lnTo>
                  <a:cubicBezTo>
                    <a:pt x="0" y="2207"/>
                    <a:pt x="2207" y="0"/>
                    <a:pt x="4929" y="0"/>
                  </a:cubicBezTo>
                  <a:lnTo>
                    <a:pt x="547140" y="0"/>
                  </a:lnTo>
                  <a:cubicBezTo>
                    <a:pt x="549863" y="0"/>
                    <a:pt x="552069" y="2207"/>
                    <a:pt x="552069" y="4929"/>
                  </a:cubicBezTo>
                  <a:lnTo>
                    <a:pt x="552069" y="428839"/>
                  </a:lnTo>
                  <a:cubicBezTo>
                    <a:pt x="552069" y="431562"/>
                    <a:pt x="549863" y="433769"/>
                    <a:pt x="547140" y="433769"/>
                  </a:cubicBezTo>
                  <a:close/>
                  <a:moveTo>
                    <a:pt x="59150" y="394335"/>
                  </a:moveTo>
                  <a:lnTo>
                    <a:pt x="492919" y="394335"/>
                  </a:lnTo>
                  <a:cubicBezTo>
                    <a:pt x="503808" y="394335"/>
                    <a:pt x="512636" y="385508"/>
                    <a:pt x="512636" y="374618"/>
                  </a:cubicBezTo>
                  <a:lnTo>
                    <a:pt x="512636" y="59150"/>
                  </a:lnTo>
                  <a:cubicBezTo>
                    <a:pt x="512636" y="48261"/>
                    <a:pt x="503808" y="39434"/>
                    <a:pt x="492919" y="39434"/>
                  </a:cubicBezTo>
                  <a:lnTo>
                    <a:pt x="59150" y="39434"/>
                  </a:lnTo>
                  <a:cubicBezTo>
                    <a:pt x="48261" y="39434"/>
                    <a:pt x="39434" y="48261"/>
                    <a:pt x="39434" y="59150"/>
                  </a:cubicBezTo>
                  <a:lnTo>
                    <a:pt x="39434" y="374618"/>
                  </a:lnTo>
                  <a:cubicBezTo>
                    <a:pt x="39434" y="385508"/>
                    <a:pt x="48261" y="394335"/>
                    <a:pt x="59150" y="394335"/>
                  </a:cubicBezTo>
                  <a:close/>
                  <a:moveTo>
                    <a:pt x="473202" y="172522"/>
                  </a:moveTo>
                  <a:lnTo>
                    <a:pt x="473202" y="162663"/>
                  </a:lnTo>
                  <a:cubicBezTo>
                    <a:pt x="473202" y="159940"/>
                    <a:pt x="470996" y="157734"/>
                    <a:pt x="468273" y="157734"/>
                  </a:cubicBezTo>
                  <a:lnTo>
                    <a:pt x="83796" y="157734"/>
                  </a:lnTo>
                  <a:cubicBezTo>
                    <a:pt x="81074" y="157734"/>
                    <a:pt x="78867" y="159940"/>
                    <a:pt x="78867" y="162663"/>
                  </a:cubicBezTo>
                  <a:lnTo>
                    <a:pt x="78867" y="172522"/>
                  </a:lnTo>
                  <a:cubicBezTo>
                    <a:pt x="78867" y="175244"/>
                    <a:pt x="81074" y="177451"/>
                    <a:pt x="83796" y="177451"/>
                  </a:cubicBezTo>
                  <a:lnTo>
                    <a:pt x="468273" y="177451"/>
                  </a:lnTo>
                  <a:cubicBezTo>
                    <a:pt x="470996" y="177451"/>
                    <a:pt x="473202" y="175244"/>
                    <a:pt x="473202" y="1725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" name="Google Shape;539;p47"/>
          <p:cNvGrpSpPr/>
          <p:nvPr/>
        </p:nvGrpSpPr>
        <p:grpSpPr>
          <a:xfrm>
            <a:off x="2468205" y="6110084"/>
            <a:ext cx="552069" cy="473202"/>
            <a:chOff x="-1206976" y="1226487"/>
            <a:chExt cx="552069" cy="473202"/>
          </a:xfrm>
        </p:grpSpPr>
        <p:sp>
          <p:nvSpPr>
            <p:cNvPr id="540" name="Google Shape;540;p47"/>
            <p:cNvSpPr/>
            <p:nvPr/>
          </p:nvSpPr>
          <p:spPr>
            <a:xfrm>
              <a:off x="-1206976" y="1226487"/>
              <a:ext cx="552069" cy="473202"/>
            </a:xfrm>
            <a:custGeom>
              <a:rect b="b" l="l" r="r" t="t"/>
              <a:pathLst>
                <a:path extrusionOk="0" h="473202" w="552069">
                  <a:moveTo>
                    <a:pt x="295751" y="4929"/>
                  </a:moveTo>
                  <a:lnTo>
                    <a:pt x="295751" y="133088"/>
                  </a:lnTo>
                  <a:cubicBezTo>
                    <a:pt x="295751" y="135811"/>
                    <a:pt x="293545" y="138017"/>
                    <a:pt x="290822" y="138017"/>
                  </a:cubicBezTo>
                  <a:lnTo>
                    <a:pt x="261247" y="138017"/>
                  </a:lnTo>
                  <a:cubicBezTo>
                    <a:pt x="258524" y="138017"/>
                    <a:pt x="256318" y="135811"/>
                    <a:pt x="256318" y="133088"/>
                  </a:cubicBezTo>
                  <a:lnTo>
                    <a:pt x="256318" y="4929"/>
                  </a:lnTo>
                  <a:cubicBezTo>
                    <a:pt x="256318" y="2207"/>
                    <a:pt x="258524" y="0"/>
                    <a:pt x="261247" y="0"/>
                  </a:cubicBezTo>
                  <a:lnTo>
                    <a:pt x="290822" y="0"/>
                  </a:lnTo>
                  <a:cubicBezTo>
                    <a:pt x="293545" y="0"/>
                    <a:pt x="295751" y="2207"/>
                    <a:pt x="295751" y="4929"/>
                  </a:cubicBezTo>
                  <a:close/>
                  <a:moveTo>
                    <a:pt x="547140" y="59150"/>
                  </a:moveTo>
                  <a:lnTo>
                    <a:pt x="340114" y="59150"/>
                  </a:lnTo>
                  <a:cubicBezTo>
                    <a:pt x="337391" y="59150"/>
                    <a:pt x="335185" y="61357"/>
                    <a:pt x="335185" y="64079"/>
                  </a:cubicBezTo>
                  <a:lnTo>
                    <a:pt x="335185" y="93655"/>
                  </a:lnTo>
                  <a:cubicBezTo>
                    <a:pt x="335185" y="96377"/>
                    <a:pt x="337391" y="98584"/>
                    <a:pt x="340114" y="98584"/>
                  </a:cubicBezTo>
                  <a:lnTo>
                    <a:pt x="492919" y="98584"/>
                  </a:lnTo>
                  <a:cubicBezTo>
                    <a:pt x="503808" y="98584"/>
                    <a:pt x="512636" y="107411"/>
                    <a:pt x="512636" y="118301"/>
                  </a:cubicBezTo>
                  <a:lnTo>
                    <a:pt x="512636" y="414052"/>
                  </a:lnTo>
                  <a:cubicBezTo>
                    <a:pt x="512636" y="424941"/>
                    <a:pt x="503808" y="433769"/>
                    <a:pt x="492919" y="433769"/>
                  </a:cubicBezTo>
                  <a:lnTo>
                    <a:pt x="59150" y="433769"/>
                  </a:lnTo>
                  <a:cubicBezTo>
                    <a:pt x="48261" y="433769"/>
                    <a:pt x="39434" y="424941"/>
                    <a:pt x="39434" y="414052"/>
                  </a:cubicBezTo>
                  <a:lnTo>
                    <a:pt x="39434" y="118301"/>
                  </a:lnTo>
                  <a:cubicBezTo>
                    <a:pt x="39434" y="107411"/>
                    <a:pt x="48261" y="98584"/>
                    <a:pt x="59150" y="98584"/>
                  </a:cubicBezTo>
                  <a:lnTo>
                    <a:pt x="211955" y="98584"/>
                  </a:lnTo>
                  <a:cubicBezTo>
                    <a:pt x="214678" y="98584"/>
                    <a:pt x="216884" y="96377"/>
                    <a:pt x="216884" y="93655"/>
                  </a:cubicBezTo>
                  <a:lnTo>
                    <a:pt x="216884" y="64079"/>
                  </a:lnTo>
                  <a:cubicBezTo>
                    <a:pt x="216884" y="61357"/>
                    <a:pt x="214678" y="59150"/>
                    <a:pt x="211955" y="59150"/>
                  </a:cubicBezTo>
                  <a:lnTo>
                    <a:pt x="4929" y="59150"/>
                  </a:lnTo>
                  <a:cubicBezTo>
                    <a:pt x="2207" y="59150"/>
                    <a:pt x="0" y="61357"/>
                    <a:pt x="0" y="64079"/>
                  </a:cubicBezTo>
                  <a:lnTo>
                    <a:pt x="0" y="468273"/>
                  </a:lnTo>
                  <a:cubicBezTo>
                    <a:pt x="0" y="470996"/>
                    <a:pt x="2207" y="473202"/>
                    <a:pt x="4929" y="473202"/>
                  </a:cubicBezTo>
                  <a:lnTo>
                    <a:pt x="547140" y="473202"/>
                  </a:lnTo>
                  <a:cubicBezTo>
                    <a:pt x="549863" y="473202"/>
                    <a:pt x="552069" y="470996"/>
                    <a:pt x="552069" y="468273"/>
                  </a:cubicBezTo>
                  <a:lnTo>
                    <a:pt x="552069" y="64079"/>
                  </a:lnTo>
                  <a:cubicBezTo>
                    <a:pt x="552069" y="61357"/>
                    <a:pt x="549863" y="59150"/>
                    <a:pt x="547140" y="59150"/>
                  </a:cubicBezTo>
                  <a:close/>
                  <a:moveTo>
                    <a:pt x="236601" y="211955"/>
                  </a:moveTo>
                  <a:lnTo>
                    <a:pt x="236601" y="182380"/>
                  </a:lnTo>
                  <a:cubicBezTo>
                    <a:pt x="236601" y="179657"/>
                    <a:pt x="234395" y="177451"/>
                    <a:pt x="231672" y="177451"/>
                  </a:cubicBezTo>
                  <a:lnTo>
                    <a:pt x="83796" y="177451"/>
                  </a:lnTo>
                  <a:cubicBezTo>
                    <a:pt x="81074" y="177451"/>
                    <a:pt x="78867" y="179657"/>
                    <a:pt x="78867" y="182380"/>
                  </a:cubicBezTo>
                  <a:lnTo>
                    <a:pt x="78867" y="211955"/>
                  </a:lnTo>
                  <a:cubicBezTo>
                    <a:pt x="78867" y="214678"/>
                    <a:pt x="81074" y="216884"/>
                    <a:pt x="83796" y="216884"/>
                  </a:cubicBezTo>
                  <a:lnTo>
                    <a:pt x="231672" y="216884"/>
                  </a:lnTo>
                  <a:cubicBezTo>
                    <a:pt x="234395" y="216884"/>
                    <a:pt x="236601" y="214678"/>
                    <a:pt x="236601" y="211955"/>
                  </a:cubicBezTo>
                  <a:close/>
                  <a:moveTo>
                    <a:pt x="236601" y="290822"/>
                  </a:moveTo>
                  <a:lnTo>
                    <a:pt x="236601" y="261247"/>
                  </a:lnTo>
                  <a:cubicBezTo>
                    <a:pt x="236601" y="258524"/>
                    <a:pt x="234395" y="256318"/>
                    <a:pt x="231672" y="256318"/>
                  </a:cubicBezTo>
                  <a:lnTo>
                    <a:pt x="83796" y="256318"/>
                  </a:lnTo>
                  <a:cubicBezTo>
                    <a:pt x="81074" y="256318"/>
                    <a:pt x="78867" y="258524"/>
                    <a:pt x="78867" y="261247"/>
                  </a:cubicBezTo>
                  <a:lnTo>
                    <a:pt x="78867" y="290822"/>
                  </a:lnTo>
                  <a:cubicBezTo>
                    <a:pt x="78867" y="293545"/>
                    <a:pt x="81074" y="295751"/>
                    <a:pt x="83796" y="295751"/>
                  </a:cubicBezTo>
                  <a:lnTo>
                    <a:pt x="231672" y="295751"/>
                  </a:lnTo>
                  <a:cubicBezTo>
                    <a:pt x="234395" y="295751"/>
                    <a:pt x="236601" y="293545"/>
                    <a:pt x="236601" y="290822"/>
                  </a:cubicBezTo>
                  <a:close/>
                  <a:moveTo>
                    <a:pt x="197168" y="369689"/>
                  </a:moveTo>
                  <a:lnTo>
                    <a:pt x="197168" y="340114"/>
                  </a:lnTo>
                  <a:cubicBezTo>
                    <a:pt x="197168" y="337391"/>
                    <a:pt x="194961" y="335185"/>
                    <a:pt x="192238" y="335185"/>
                  </a:cubicBezTo>
                  <a:lnTo>
                    <a:pt x="83796" y="335185"/>
                  </a:lnTo>
                  <a:cubicBezTo>
                    <a:pt x="81074" y="335185"/>
                    <a:pt x="78867" y="337391"/>
                    <a:pt x="78867" y="340114"/>
                  </a:cubicBezTo>
                  <a:lnTo>
                    <a:pt x="78867" y="369689"/>
                  </a:lnTo>
                  <a:cubicBezTo>
                    <a:pt x="78867" y="372412"/>
                    <a:pt x="81074" y="374618"/>
                    <a:pt x="83796" y="374618"/>
                  </a:cubicBezTo>
                  <a:lnTo>
                    <a:pt x="192238" y="374618"/>
                  </a:lnTo>
                  <a:cubicBezTo>
                    <a:pt x="194961" y="374618"/>
                    <a:pt x="197168" y="372412"/>
                    <a:pt x="197168" y="3696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47"/>
            <p:cNvSpPr/>
            <p:nvPr/>
          </p:nvSpPr>
          <p:spPr>
            <a:xfrm>
              <a:off x="-930942" y="1384221"/>
              <a:ext cx="197167" cy="236601"/>
            </a:xfrm>
            <a:custGeom>
              <a:rect b="b" l="l" r="r" t="t"/>
              <a:pathLst>
                <a:path extrusionOk="0" h="236601" w="197167">
                  <a:moveTo>
                    <a:pt x="98584" y="118301"/>
                  </a:moveTo>
                  <a:cubicBezTo>
                    <a:pt x="65915" y="118301"/>
                    <a:pt x="39434" y="91819"/>
                    <a:pt x="39434" y="59150"/>
                  </a:cubicBezTo>
                  <a:cubicBezTo>
                    <a:pt x="39434" y="26482"/>
                    <a:pt x="65915" y="0"/>
                    <a:pt x="98584" y="0"/>
                  </a:cubicBezTo>
                  <a:cubicBezTo>
                    <a:pt x="131252" y="0"/>
                    <a:pt x="157734" y="26482"/>
                    <a:pt x="157734" y="59150"/>
                  </a:cubicBezTo>
                  <a:cubicBezTo>
                    <a:pt x="157734" y="91819"/>
                    <a:pt x="131252" y="118301"/>
                    <a:pt x="98584" y="118301"/>
                  </a:cubicBezTo>
                  <a:close/>
                  <a:moveTo>
                    <a:pt x="98584" y="39434"/>
                  </a:moveTo>
                  <a:cubicBezTo>
                    <a:pt x="87694" y="39434"/>
                    <a:pt x="78867" y="48261"/>
                    <a:pt x="78867" y="59150"/>
                  </a:cubicBezTo>
                  <a:cubicBezTo>
                    <a:pt x="78867" y="70040"/>
                    <a:pt x="87694" y="78867"/>
                    <a:pt x="98584" y="78867"/>
                  </a:cubicBezTo>
                  <a:cubicBezTo>
                    <a:pt x="109473" y="78867"/>
                    <a:pt x="118301" y="70040"/>
                    <a:pt x="118301" y="59150"/>
                  </a:cubicBezTo>
                  <a:cubicBezTo>
                    <a:pt x="118301" y="48261"/>
                    <a:pt x="109473" y="39434"/>
                    <a:pt x="98584" y="39434"/>
                  </a:cubicBezTo>
                  <a:close/>
                  <a:moveTo>
                    <a:pt x="0" y="231672"/>
                  </a:moveTo>
                  <a:lnTo>
                    <a:pt x="0" y="191055"/>
                  </a:lnTo>
                  <a:cubicBezTo>
                    <a:pt x="41" y="189750"/>
                    <a:pt x="528" y="188496"/>
                    <a:pt x="1380" y="187506"/>
                  </a:cubicBezTo>
                  <a:lnTo>
                    <a:pt x="49489" y="139397"/>
                  </a:lnTo>
                  <a:cubicBezTo>
                    <a:pt x="50479" y="138546"/>
                    <a:pt x="51733" y="138059"/>
                    <a:pt x="53038" y="138017"/>
                  </a:cubicBezTo>
                  <a:lnTo>
                    <a:pt x="144129" y="138017"/>
                  </a:lnTo>
                  <a:cubicBezTo>
                    <a:pt x="145435" y="138059"/>
                    <a:pt x="146689" y="138546"/>
                    <a:pt x="147678" y="139397"/>
                  </a:cubicBezTo>
                  <a:lnTo>
                    <a:pt x="195787" y="187506"/>
                  </a:lnTo>
                  <a:cubicBezTo>
                    <a:pt x="196639" y="188496"/>
                    <a:pt x="197126" y="189750"/>
                    <a:pt x="197168" y="191055"/>
                  </a:cubicBezTo>
                  <a:lnTo>
                    <a:pt x="197168" y="231672"/>
                  </a:lnTo>
                  <a:cubicBezTo>
                    <a:pt x="197168" y="234395"/>
                    <a:pt x="194961" y="236601"/>
                    <a:pt x="192238" y="236601"/>
                  </a:cubicBezTo>
                  <a:lnTo>
                    <a:pt x="162663" y="236601"/>
                  </a:lnTo>
                  <a:cubicBezTo>
                    <a:pt x="159940" y="236601"/>
                    <a:pt x="157734" y="234395"/>
                    <a:pt x="157734" y="231672"/>
                  </a:cubicBezTo>
                  <a:lnTo>
                    <a:pt x="157734" y="207420"/>
                  </a:lnTo>
                  <a:cubicBezTo>
                    <a:pt x="157693" y="206115"/>
                    <a:pt x="157206" y="204861"/>
                    <a:pt x="156354" y="203871"/>
                  </a:cubicBezTo>
                  <a:lnTo>
                    <a:pt x="135651" y="183169"/>
                  </a:lnTo>
                  <a:cubicBezTo>
                    <a:pt x="131931" y="179478"/>
                    <a:pt x="126893" y="177421"/>
                    <a:pt x="121652" y="177451"/>
                  </a:cubicBezTo>
                  <a:lnTo>
                    <a:pt x="75515" y="177451"/>
                  </a:lnTo>
                  <a:cubicBezTo>
                    <a:pt x="70274" y="177421"/>
                    <a:pt x="65237" y="179478"/>
                    <a:pt x="61516" y="183169"/>
                  </a:cubicBezTo>
                  <a:lnTo>
                    <a:pt x="40814" y="203871"/>
                  </a:lnTo>
                  <a:cubicBezTo>
                    <a:pt x="39962" y="204861"/>
                    <a:pt x="39475" y="206115"/>
                    <a:pt x="39434" y="207420"/>
                  </a:cubicBezTo>
                  <a:lnTo>
                    <a:pt x="39434" y="231672"/>
                  </a:lnTo>
                  <a:cubicBezTo>
                    <a:pt x="39434" y="234395"/>
                    <a:pt x="37227" y="236601"/>
                    <a:pt x="34504" y="236601"/>
                  </a:cubicBezTo>
                  <a:lnTo>
                    <a:pt x="4929" y="236601"/>
                  </a:lnTo>
                  <a:cubicBezTo>
                    <a:pt x="2206" y="236601"/>
                    <a:pt x="0" y="234395"/>
                    <a:pt x="0" y="231672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" name="Google Shape;542;p47"/>
          <p:cNvGrpSpPr/>
          <p:nvPr/>
        </p:nvGrpSpPr>
        <p:grpSpPr>
          <a:xfrm>
            <a:off x="8394957" y="6129800"/>
            <a:ext cx="552069" cy="433769"/>
            <a:chOff x="11793604" y="2160979"/>
            <a:chExt cx="552069" cy="433769"/>
          </a:xfrm>
        </p:grpSpPr>
        <p:sp>
          <p:nvSpPr>
            <p:cNvPr id="543" name="Google Shape;543;p47"/>
            <p:cNvSpPr/>
            <p:nvPr/>
          </p:nvSpPr>
          <p:spPr>
            <a:xfrm>
              <a:off x="11793604" y="2160979"/>
              <a:ext cx="552069" cy="315468"/>
            </a:xfrm>
            <a:custGeom>
              <a:rect b="b" l="l" r="r" t="t"/>
              <a:pathLst>
                <a:path extrusionOk="0" h="315468" w="552069">
                  <a:moveTo>
                    <a:pt x="512636" y="78867"/>
                  </a:moveTo>
                  <a:cubicBezTo>
                    <a:pt x="512636" y="35310"/>
                    <a:pt x="477325" y="0"/>
                    <a:pt x="433769" y="0"/>
                  </a:cubicBezTo>
                  <a:cubicBezTo>
                    <a:pt x="390212" y="0"/>
                    <a:pt x="354902" y="35310"/>
                    <a:pt x="354902" y="78867"/>
                  </a:cubicBezTo>
                  <a:cubicBezTo>
                    <a:pt x="354902" y="122423"/>
                    <a:pt x="390212" y="157734"/>
                    <a:pt x="433769" y="157734"/>
                  </a:cubicBezTo>
                  <a:cubicBezTo>
                    <a:pt x="477325" y="157734"/>
                    <a:pt x="512636" y="122423"/>
                    <a:pt x="512636" y="78867"/>
                  </a:cubicBezTo>
                  <a:close/>
                  <a:moveTo>
                    <a:pt x="394335" y="78867"/>
                  </a:moveTo>
                  <a:cubicBezTo>
                    <a:pt x="394335" y="57088"/>
                    <a:pt x="411989" y="39434"/>
                    <a:pt x="433769" y="39434"/>
                  </a:cubicBezTo>
                  <a:cubicBezTo>
                    <a:pt x="455548" y="39434"/>
                    <a:pt x="473202" y="57088"/>
                    <a:pt x="473202" y="78867"/>
                  </a:cubicBezTo>
                  <a:cubicBezTo>
                    <a:pt x="473202" y="100646"/>
                    <a:pt x="455548" y="118301"/>
                    <a:pt x="433769" y="118301"/>
                  </a:cubicBezTo>
                  <a:cubicBezTo>
                    <a:pt x="411989" y="118301"/>
                    <a:pt x="394335" y="100646"/>
                    <a:pt x="394335" y="78867"/>
                  </a:cubicBezTo>
                  <a:close/>
                  <a:moveTo>
                    <a:pt x="118301" y="0"/>
                  </a:moveTo>
                  <a:cubicBezTo>
                    <a:pt x="74743" y="0"/>
                    <a:pt x="39434" y="35310"/>
                    <a:pt x="39434" y="78867"/>
                  </a:cubicBezTo>
                  <a:cubicBezTo>
                    <a:pt x="39434" y="122423"/>
                    <a:pt x="74743" y="157734"/>
                    <a:pt x="118301" y="157734"/>
                  </a:cubicBezTo>
                  <a:cubicBezTo>
                    <a:pt x="161857" y="157734"/>
                    <a:pt x="197168" y="122423"/>
                    <a:pt x="197168" y="78867"/>
                  </a:cubicBezTo>
                  <a:cubicBezTo>
                    <a:pt x="197168" y="35310"/>
                    <a:pt x="161857" y="0"/>
                    <a:pt x="118301" y="0"/>
                  </a:cubicBezTo>
                  <a:close/>
                  <a:moveTo>
                    <a:pt x="118301" y="118301"/>
                  </a:moveTo>
                  <a:cubicBezTo>
                    <a:pt x="96522" y="118301"/>
                    <a:pt x="78867" y="100646"/>
                    <a:pt x="78867" y="78867"/>
                  </a:cubicBezTo>
                  <a:cubicBezTo>
                    <a:pt x="78867" y="57088"/>
                    <a:pt x="96522" y="39434"/>
                    <a:pt x="118301" y="39434"/>
                  </a:cubicBezTo>
                  <a:cubicBezTo>
                    <a:pt x="140079" y="39434"/>
                    <a:pt x="157734" y="57088"/>
                    <a:pt x="157734" y="78867"/>
                  </a:cubicBezTo>
                  <a:cubicBezTo>
                    <a:pt x="157734" y="100646"/>
                    <a:pt x="140079" y="118301"/>
                    <a:pt x="118301" y="118301"/>
                  </a:cubicBezTo>
                  <a:close/>
                  <a:moveTo>
                    <a:pt x="552069" y="230489"/>
                  </a:moveTo>
                  <a:lnTo>
                    <a:pt x="552069" y="310539"/>
                  </a:lnTo>
                  <a:cubicBezTo>
                    <a:pt x="552069" y="313262"/>
                    <a:pt x="549863" y="315468"/>
                    <a:pt x="547140" y="315468"/>
                  </a:cubicBezTo>
                  <a:lnTo>
                    <a:pt x="418981" y="315468"/>
                  </a:lnTo>
                  <a:cubicBezTo>
                    <a:pt x="416258" y="315468"/>
                    <a:pt x="414052" y="313262"/>
                    <a:pt x="414052" y="310539"/>
                  </a:cubicBezTo>
                  <a:lnTo>
                    <a:pt x="414052" y="280964"/>
                  </a:lnTo>
                  <a:cubicBezTo>
                    <a:pt x="414052" y="278241"/>
                    <a:pt x="416258" y="276035"/>
                    <a:pt x="418981" y="276035"/>
                  </a:cubicBezTo>
                  <a:lnTo>
                    <a:pt x="492919" y="276035"/>
                  </a:lnTo>
                  <a:cubicBezTo>
                    <a:pt x="503808" y="276035"/>
                    <a:pt x="512636" y="267207"/>
                    <a:pt x="512636" y="256318"/>
                  </a:cubicBezTo>
                  <a:lnTo>
                    <a:pt x="512636" y="244685"/>
                  </a:lnTo>
                  <a:lnTo>
                    <a:pt x="490553" y="222602"/>
                  </a:lnTo>
                  <a:cubicBezTo>
                    <a:pt x="486832" y="218911"/>
                    <a:pt x="481795" y="216855"/>
                    <a:pt x="476554" y="216884"/>
                  </a:cubicBezTo>
                  <a:lnTo>
                    <a:pt x="399264" y="216884"/>
                  </a:lnTo>
                  <a:cubicBezTo>
                    <a:pt x="396541" y="216884"/>
                    <a:pt x="394335" y="214678"/>
                    <a:pt x="394335" y="211955"/>
                  </a:cubicBezTo>
                  <a:lnTo>
                    <a:pt x="394335" y="182380"/>
                  </a:lnTo>
                  <a:cubicBezTo>
                    <a:pt x="394335" y="179657"/>
                    <a:pt x="396541" y="177451"/>
                    <a:pt x="399264" y="177451"/>
                  </a:cubicBezTo>
                  <a:lnTo>
                    <a:pt x="499031" y="177451"/>
                  </a:lnTo>
                  <a:lnTo>
                    <a:pt x="502580" y="178831"/>
                  </a:lnTo>
                  <a:lnTo>
                    <a:pt x="550689" y="226940"/>
                  </a:lnTo>
                  <a:cubicBezTo>
                    <a:pt x="551541" y="227930"/>
                    <a:pt x="552028" y="229184"/>
                    <a:pt x="552069" y="230489"/>
                  </a:cubicBezTo>
                  <a:close/>
                  <a:moveTo>
                    <a:pt x="157734" y="182380"/>
                  </a:moveTo>
                  <a:lnTo>
                    <a:pt x="157734" y="211955"/>
                  </a:lnTo>
                  <a:cubicBezTo>
                    <a:pt x="157734" y="214678"/>
                    <a:pt x="155527" y="216884"/>
                    <a:pt x="152805" y="216884"/>
                  </a:cubicBezTo>
                  <a:lnTo>
                    <a:pt x="75515" y="216884"/>
                  </a:lnTo>
                  <a:cubicBezTo>
                    <a:pt x="70274" y="216855"/>
                    <a:pt x="65237" y="218911"/>
                    <a:pt x="61516" y="222602"/>
                  </a:cubicBezTo>
                  <a:lnTo>
                    <a:pt x="39434" y="244685"/>
                  </a:lnTo>
                  <a:lnTo>
                    <a:pt x="39434" y="256318"/>
                  </a:lnTo>
                  <a:cubicBezTo>
                    <a:pt x="39434" y="267207"/>
                    <a:pt x="48261" y="276035"/>
                    <a:pt x="59150" y="276035"/>
                  </a:cubicBezTo>
                  <a:lnTo>
                    <a:pt x="133088" y="276035"/>
                  </a:lnTo>
                  <a:cubicBezTo>
                    <a:pt x="135810" y="276035"/>
                    <a:pt x="138017" y="278241"/>
                    <a:pt x="138017" y="280964"/>
                  </a:cubicBezTo>
                  <a:lnTo>
                    <a:pt x="138017" y="310539"/>
                  </a:lnTo>
                  <a:cubicBezTo>
                    <a:pt x="138017" y="313262"/>
                    <a:pt x="135810" y="315468"/>
                    <a:pt x="133088" y="315468"/>
                  </a:cubicBezTo>
                  <a:lnTo>
                    <a:pt x="4929" y="315468"/>
                  </a:lnTo>
                  <a:cubicBezTo>
                    <a:pt x="2207" y="315468"/>
                    <a:pt x="0" y="313262"/>
                    <a:pt x="0" y="310539"/>
                  </a:cubicBezTo>
                  <a:lnTo>
                    <a:pt x="0" y="230489"/>
                  </a:lnTo>
                  <a:cubicBezTo>
                    <a:pt x="41" y="229184"/>
                    <a:pt x="528" y="227930"/>
                    <a:pt x="1380" y="226940"/>
                  </a:cubicBezTo>
                  <a:lnTo>
                    <a:pt x="49489" y="178831"/>
                  </a:lnTo>
                  <a:lnTo>
                    <a:pt x="53038" y="177451"/>
                  </a:lnTo>
                  <a:lnTo>
                    <a:pt x="152805" y="177451"/>
                  </a:lnTo>
                  <a:cubicBezTo>
                    <a:pt x="155527" y="177451"/>
                    <a:pt x="157734" y="179657"/>
                    <a:pt x="157734" y="1823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7"/>
            <p:cNvSpPr/>
            <p:nvPr/>
          </p:nvSpPr>
          <p:spPr>
            <a:xfrm>
              <a:off x="11990772" y="2279280"/>
              <a:ext cx="157734" cy="157734"/>
            </a:xfrm>
            <a:custGeom>
              <a:rect b="b" l="l" r="r" t="t"/>
              <a:pathLst>
                <a:path extrusionOk="0" h="157734" w="157734">
                  <a:moveTo>
                    <a:pt x="78867" y="157734"/>
                  </a:moveTo>
                  <a:cubicBezTo>
                    <a:pt x="122423" y="157734"/>
                    <a:pt x="157734" y="122423"/>
                    <a:pt x="157734" y="78867"/>
                  </a:cubicBezTo>
                  <a:cubicBezTo>
                    <a:pt x="157734" y="35311"/>
                    <a:pt x="122423" y="0"/>
                    <a:pt x="78867" y="0"/>
                  </a:cubicBezTo>
                  <a:cubicBezTo>
                    <a:pt x="35311" y="0"/>
                    <a:pt x="0" y="35311"/>
                    <a:pt x="0" y="78867"/>
                  </a:cubicBezTo>
                  <a:cubicBezTo>
                    <a:pt x="0" y="122423"/>
                    <a:pt x="35311" y="157734"/>
                    <a:pt x="78867" y="157734"/>
                  </a:cubicBezTo>
                  <a:close/>
                  <a:moveTo>
                    <a:pt x="78867" y="39434"/>
                  </a:moveTo>
                  <a:cubicBezTo>
                    <a:pt x="100646" y="39434"/>
                    <a:pt x="118301" y="57088"/>
                    <a:pt x="118301" y="78867"/>
                  </a:cubicBezTo>
                  <a:cubicBezTo>
                    <a:pt x="118301" y="100646"/>
                    <a:pt x="100646" y="118301"/>
                    <a:pt x="78867" y="118301"/>
                  </a:cubicBezTo>
                  <a:cubicBezTo>
                    <a:pt x="57088" y="118301"/>
                    <a:pt x="39434" y="100646"/>
                    <a:pt x="39434" y="78867"/>
                  </a:cubicBezTo>
                  <a:cubicBezTo>
                    <a:pt x="39434" y="57088"/>
                    <a:pt x="57088" y="39434"/>
                    <a:pt x="78867" y="39434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7"/>
            <p:cNvSpPr/>
            <p:nvPr/>
          </p:nvSpPr>
          <p:spPr>
            <a:xfrm>
              <a:off x="11951338" y="2456731"/>
              <a:ext cx="236601" cy="138017"/>
            </a:xfrm>
            <a:custGeom>
              <a:rect b="b" l="l" r="r" t="t"/>
              <a:pathLst>
                <a:path extrusionOk="0" h="138017" w="236601">
                  <a:moveTo>
                    <a:pt x="235221" y="49489"/>
                  </a:moveTo>
                  <a:lnTo>
                    <a:pt x="187112" y="1380"/>
                  </a:lnTo>
                  <a:cubicBezTo>
                    <a:pt x="186122" y="528"/>
                    <a:pt x="184868" y="41"/>
                    <a:pt x="183563" y="0"/>
                  </a:cubicBezTo>
                  <a:lnTo>
                    <a:pt x="53038" y="0"/>
                  </a:lnTo>
                  <a:cubicBezTo>
                    <a:pt x="51733" y="41"/>
                    <a:pt x="50479" y="528"/>
                    <a:pt x="49489" y="1380"/>
                  </a:cubicBezTo>
                  <a:lnTo>
                    <a:pt x="1380" y="49489"/>
                  </a:lnTo>
                  <a:cubicBezTo>
                    <a:pt x="528" y="50479"/>
                    <a:pt x="41" y="51733"/>
                    <a:pt x="0" y="53038"/>
                  </a:cubicBezTo>
                  <a:lnTo>
                    <a:pt x="0" y="133088"/>
                  </a:lnTo>
                  <a:cubicBezTo>
                    <a:pt x="0" y="135811"/>
                    <a:pt x="2206" y="138017"/>
                    <a:pt x="4929" y="138017"/>
                  </a:cubicBezTo>
                  <a:lnTo>
                    <a:pt x="231672" y="138017"/>
                  </a:lnTo>
                  <a:cubicBezTo>
                    <a:pt x="234395" y="138017"/>
                    <a:pt x="236601" y="135811"/>
                    <a:pt x="236601" y="133088"/>
                  </a:cubicBezTo>
                  <a:lnTo>
                    <a:pt x="236601" y="53038"/>
                  </a:lnTo>
                  <a:cubicBezTo>
                    <a:pt x="236560" y="51733"/>
                    <a:pt x="236073" y="50479"/>
                    <a:pt x="235221" y="49489"/>
                  </a:cubicBezTo>
                  <a:close/>
                  <a:moveTo>
                    <a:pt x="197168" y="78867"/>
                  </a:moveTo>
                  <a:cubicBezTo>
                    <a:pt x="197168" y="89757"/>
                    <a:pt x="188340" y="98584"/>
                    <a:pt x="177451" y="98584"/>
                  </a:cubicBezTo>
                  <a:lnTo>
                    <a:pt x="59150" y="98584"/>
                  </a:lnTo>
                  <a:cubicBezTo>
                    <a:pt x="48261" y="98584"/>
                    <a:pt x="39434" y="89757"/>
                    <a:pt x="39434" y="78867"/>
                  </a:cubicBezTo>
                  <a:lnTo>
                    <a:pt x="39434" y="67234"/>
                  </a:lnTo>
                  <a:lnTo>
                    <a:pt x="61516" y="45151"/>
                  </a:lnTo>
                  <a:cubicBezTo>
                    <a:pt x="65237" y="41460"/>
                    <a:pt x="70274" y="39404"/>
                    <a:pt x="75515" y="39434"/>
                  </a:cubicBezTo>
                  <a:lnTo>
                    <a:pt x="161086" y="39434"/>
                  </a:lnTo>
                  <a:cubicBezTo>
                    <a:pt x="166327" y="39404"/>
                    <a:pt x="171364" y="41460"/>
                    <a:pt x="175085" y="45151"/>
                  </a:cubicBezTo>
                  <a:lnTo>
                    <a:pt x="197168" y="67234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46" name="Google Shape;54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8"/>
          <p:cNvSpPr/>
          <p:nvPr/>
        </p:nvSpPr>
        <p:spPr>
          <a:xfrm>
            <a:off x="0" y="1733250"/>
            <a:ext cx="18288000" cy="101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2" name="Google Shape;552;p48"/>
          <p:cNvCxnSpPr/>
          <p:nvPr/>
        </p:nvCxnSpPr>
        <p:spPr>
          <a:xfrm>
            <a:off x="-11100" y="6106003"/>
            <a:ext cx="18321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3" name="Google Shape;553;p48"/>
          <p:cNvSpPr txBox="1"/>
          <p:nvPr>
            <p:ph type="title"/>
          </p:nvPr>
        </p:nvSpPr>
        <p:spPr>
          <a:xfrm>
            <a:off x="574837" y="83621"/>
            <a:ext cx="17142000" cy="152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Comparativa de soluciones</a:t>
            </a:r>
            <a:endParaRPr/>
          </a:p>
        </p:txBody>
      </p:sp>
      <p:sp>
        <p:nvSpPr>
          <p:cNvPr id="554" name="Google Shape;554;p48"/>
          <p:cNvSpPr txBox="1"/>
          <p:nvPr/>
        </p:nvSpPr>
        <p:spPr>
          <a:xfrm>
            <a:off x="574825" y="1884400"/>
            <a:ext cx="48078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ulish"/>
                <a:ea typeface="Mulish"/>
                <a:cs typeface="Mulish"/>
                <a:sym typeface="Mulish"/>
              </a:rPr>
              <a:t>Determinísticas</a:t>
            </a:r>
            <a:endParaRPr b="1" sz="24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5" name="Google Shape;555;p48"/>
          <p:cNvSpPr txBox="1"/>
          <p:nvPr/>
        </p:nvSpPr>
        <p:spPr>
          <a:xfrm>
            <a:off x="6738700" y="1884400"/>
            <a:ext cx="48012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Contextual</a:t>
            </a:r>
            <a:r>
              <a:rPr b="1" lang="en" sz="2400">
                <a:latin typeface="Mulish"/>
                <a:ea typeface="Mulish"/>
                <a:cs typeface="Mulish"/>
                <a:sym typeface="Mulish"/>
              </a:rPr>
              <a:t>es</a:t>
            </a:r>
            <a:endParaRPr b="1" sz="24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6" name="Google Shape;556;p48"/>
          <p:cNvSpPr txBox="1"/>
          <p:nvPr/>
        </p:nvSpPr>
        <p:spPr>
          <a:xfrm>
            <a:off x="12288125" y="1884400"/>
            <a:ext cx="60000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Privacy Sandbox (FLoCs</a:t>
            </a:r>
            <a:r>
              <a:rPr b="1" lang="en" sz="2400">
                <a:latin typeface="Mulish"/>
                <a:ea typeface="Mulish"/>
                <a:cs typeface="Mulish"/>
                <a:sym typeface="Mulish"/>
              </a:rPr>
              <a:t>, Topics, etc</a:t>
            </a:r>
            <a:r>
              <a:rPr b="1" lang="en" sz="24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)</a:t>
            </a:r>
            <a:endParaRPr b="1" sz="24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7" name="Google Shape;557;p48"/>
          <p:cNvSpPr txBox="1"/>
          <p:nvPr/>
        </p:nvSpPr>
        <p:spPr>
          <a:xfrm>
            <a:off x="574825" y="3251000"/>
            <a:ext cx="48078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Pros: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Mayor</a:t>
            </a:r>
            <a: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RO</a:t>
            </a:r>
            <a:r>
              <a:rPr lang="en" sz="2200">
                <a:latin typeface="Mulish"/>
                <a:ea typeface="Mulish"/>
                <a:cs typeface="Mulish"/>
                <a:sym typeface="Mulish"/>
              </a:rPr>
              <a:t>I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Conexión directa con audiencias de alto valor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Ya utilizado en Walled Gardens</a:t>
            </a: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Cons: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Puede no ser viable para todas las impresiones.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8" name="Google Shape;558;p48"/>
          <p:cNvSpPr txBox="1"/>
          <p:nvPr/>
        </p:nvSpPr>
        <p:spPr>
          <a:xfrm>
            <a:off x="6745378" y="3251000"/>
            <a:ext cx="48012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Pros: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Simple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Barato</a:t>
            </a: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br>
              <a:rPr lang="en" sz="25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endParaRPr sz="25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Cons: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Difícil de medir correctamente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Peor ROI para marcas.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9" name="Google Shape;559;p48"/>
          <p:cNvSpPr txBox="1"/>
          <p:nvPr/>
        </p:nvSpPr>
        <p:spPr>
          <a:xfrm>
            <a:off x="12912174" y="3251001"/>
            <a:ext cx="4801200" cy="6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Pros: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Potencialmente listo para usar para medios de comunicación y marcas/anunciantes.</a:t>
            </a: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br>
              <a:rPr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br>
              <a:rPr lang="en" sz="18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</a:br>
            <a:endParaRPr sz="18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Cons:</a:t>
            </a:r>
            <a:endParaRPr b="1"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Sin resultados reales aún.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2DB86"/>
              </a:buClr>
              <a:buSzPts val="2200"/>
              <a:buFont typeface="Mulish"/>
              <a:buChar char="●"/>
            </a:pPr>
            <a:r>
              <a:rPr lang="en" sz="2200">
                <a:latin typeface="Mulish"/>
                <a:ea typeface="Mulish"/>
                <a:cs typeface="Mulish"/>
                <a:sym typeface="Mulish"/>
              </a:rPr>
              <a:t>Entrega el control a un tercero.</a:t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560" name="Google Shape;560;p48"/>
          <p:cNvCxnSpPr/>
          <p:nvPr/>
        </p:nvCxnSpPr>
        <p:spPr>
          <a:xfrm>
            <a:off x="5996700" y="1714500"/>
            <a:ext cx="0" cy="7701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48"/>
          <p:cNvCxnSpPr/>
          <p:nvPr/>
        </p:nvCxnSpPr>
        <p:spPr>
          <a:xfrm>
            <a:off x="12288125" y="1731891"/>
            <a:ext cx="0" cy="7701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2" name="Google Shape;56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Take away</a:t>
            </a:r>
            <a:endParaRPr/>
          </a:p>
        </p:txBody>
      </p:sp>
      <p:sp>
        <p:nvSpPr>
          <p:cNvPr id="568" name="Google Shape;568;p4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Un roadmap simplificado</a:t>
            </a:r>
            <a:endParaRPr/>
          </a:p>
        </p:txBody>
      </p:sp>
      <p:pic>
        <p:nvPicPr>
          <p:cNvPr id="569" name="Google Shape;56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0"/>
          <p:cNvSpPr txBox="1"/>
          <p:nvPr>
            <p:ph type="title"/>
          </p:nvPr>
        </p:nvSpPr>
        <p:spPr>
          <a:xfrm>
            <a:off x="574838" y="83621"/>
            <a:ext cx="141543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"/>
              <a:t>¿Qué deberíamos buscar en un nuevo identificador?</a:t>
            </a:r>
            <a:endParaRPr/>
          </a:p>
        </p:txBody>
      </p:sp>
      <p:graphicFrame>
        <p:nvGraphicFramePr>
          <p:cNvPr id="575" name="Google Shape;575;p50"/>
          <p:cNvGraphicFramePr/>
          <p:nvPr/>
        </p:nvGraphicFramePr>
        <p:xfrm>
          <a:off x="756982" y="25454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{3FC0F679-3E0E-4461-9CAD-C01B97CA0224}</a:tableStyleId>
              </a:tblPr>
              <a:tblGrid>
                <a:gridCol w="4193500"/>
                <a:gridCol w="7217700"/>
                <a:gridCol w="2681425"/>
                <a:gridCol w="2681425"/>
              </a:tblGrid>
              <a:tr h="70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" sz="21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Programmatic Tokens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1371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" sz="21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Lo que deberían permitir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1371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rowSpan="2">
                  <a:txBody>
                    <a:bodyPr/>
                    <a:lstStyle/>
                    <a:p>
                      <a:pPr indent="0" lvl="0" marL="190500" marR="1016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La mayoría de los</a:t>
                      </a:r>
                      <a:r>
                        <a:rPr b="1" lang="en" sz="18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 IDs </a:t>
                      </a: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son compatibles con funciones programáticas básicas</a:t>
                      </a:r>
                      <a:endParaRPr sz="1400"/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Compatible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con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 emails.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Permiten compras 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program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á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ticas en el open exchange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.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rowSpan="2">
                  <a:txBody>
                    <a:bodyPr/>
                    <a:lstStyle/>
                    <a:p>
                      <a:pPr indent="0" lvl="0" marL="190500" marR="1016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El nuevo identificador debe ser </a:t>
                      </a:r>
                      <a:r>
                        <a:rPr b="1" lang="en" sz="18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neutral y construido sobre personas</a:t>
                      </a: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 reales.</a:t>
                      </a:r>
                      <a:endParaRPr sz="1400"/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Neutral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e imparcial en relación a los medios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Que a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proveche una identidad basada en personas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rowSpan="3">
                  <a:txBody>
                    <a:bodyPr/>
                    <a:lstStyle/>
                    <a:p>
                      <a:pPr indent="0" lvl="0" marL="190500" marR="2667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Necesita s</a:t>
                      </a: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oportar un abanico más grande de usos tanto para marketing como para otras funciones</a:t>
                      </a:r>
                      <a:endParaRPr sz="1400"/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Permitir compras directas y private marketplaces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Permitir conectividad en 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 TV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Permitir conexiones con plataformas sociales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rowSpan="3">
                  <a:txBody>
                    <a:bodyPr/>
                    <a:lstStyle/>
                    <a:p>
                      <a:pPr indent="0" lvl="0" marL="190500" marR="1016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Necesita permitir que empresas colaboren con sus socios, tener escala global y permitir mediciones</a:t>
                      </a:r>
                      <a:endParaRPr sz="1400"/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Permitir la colaboración con 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second-party data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Disponible globalmente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51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Mulish"/>
                        </a:rPr>
                        <a:t>Permitir la medición omnicanal y la atribución de valor</a:t>
                      </a:r>
                      <a:endParaRPr sz="1400"/>
                    </a:p>
                  </a:txBody>
                  <a:tcPr marT="68600" marB="68600" marR="137175" marL="274275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pSp>
        <p:nvGrpSpPr>
          <p:cNvPr id="576" name="Google Shape;576;p50"/>
          <p:cNvGrpSpPr/>
          <p:nvPr/>
        </p:nvGrpSpPr>
        <p:grpSpPr>
          <a:xfrm>
            <a:off x="16058104" y="3389182"/>
            <a:ext cx="367008" cy="366251"/>
            <a:chOff x="9760204" y="3185942"/>
            <a:chExt cx="504062" cy="504062"/>
          </a:xfrm>
        </p:grpSpPr>
        <p:sp>
          <p:nvSpPr>
            <p:cNvPr id="577" name="Google Shape;577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9" name="Google Shape;579;p50"/>
          <p:cNvGrpSpPr/>
          <p:nvPr/>
        </p:nvGrpSpPr>
        <p:grpSpPr>
          <a:xfrm>
            <a:off x="13288534" y="4507833"/>
            <a:ext cx="367008" cy="366251"/>
            <a:chOff x="11474015" y="3185942"/>
            <a:chExt cx="504062" cy="504062"/>
          </a:xfrm>
        </p:grpSpPr>
        <p:sp>
          <p:nvSpPr>
            <p:cNvPr id="580" name="Google Shape;580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" name="Google Shape;582;p50"/>
          <p:cNvGrpSpPr/>
          <p:nvPr/>
        </p:nvGrpSpPr>
        <p:grpSpPr>
          <a:xfrm>
            <a:off x="13288534" y="5059465"/>
            <a:ext cx="367008" cy="366251"/>
            <a:chOff x="11474015" y="3185942"/>
            <a:chExt cx="504062" cy="504062"/>
          </a:xfrm>
        </p:grpSpPr>
        <p:sp>
          <p:nvSpPr>
            <p:cNvPr id="583" name="Google Shape;583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p50"/>
          <p:cNvGrpSpPr/>
          <p:nvPr/>
        </p:nvGrpSpPr>
        <p:grpSpPr>
          <a:xfrm>
            <a:off x="13288534" y="5611097"/>
            <a:ext cx="367008" cy="366251"/>
            <a:chOff x="11474015" y="3185942"/>
            <a:chExt cx="504062" cy="504062"/>
          </a:xfrm>
        </p:grpSpPr>
        <p:sp>
          <p:nvSpPr>
            <p:cNvPr id="586" name="Google Shape;586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8" name="Google Shape;588;p50"/>
          <p:cNvGrpSpPr/>
          <p:nvPr/>
        </p:nvGrpSpPr>
        <p:grpSpPr>
          <a:xfrm>
            <a:off x="13288534" y="6162729"/>
            <a:ext cx="367008" cy="366251"/>
            <a:chOff x="11474015" y="3185942"/>
            <a:chExt cx="504062" cy="504062"/>
          </a:xfrm>
        </p:grpSpPr>
        <p:sp>
          <p:nvSpPr>
            <p:cNvPr id="589" name="Google Shape;589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1" name="Google Shape;591;p50"/>
          <p:cNvGrpSpPr/>
          <p:nvPr/>
        </p:nvGrpSpPr>
        <p:grpSpPr>
          <a:xfrm>
            <a:off x="13288534" y="6714361"/>
            <a:ext cx="367008" cy="366251"/>
            <a:chOff x="11474015" y="3185942"/>
            <a:chExt cx="504062" cy="504062"/>
          </a:xfrm>
        </p:grpSpPr>
        <p:sp>
          <p:nvSpPr>
            <p:cNvPr id="592" name="Google Shape;592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4" name="Google Shape;594;p50"/>
          <p:cNvGrpSpPr/>
          <p:nvPr/>
        </p:nvGrpSpPr>
        <p:grpSpPr>
          <a:xfrm>
            <a:off x="13288534" y="7265993"/>
            <a:ext cx="367008" cy="366251"/>
            <a:chOff x="11474015" y="3185942"/>
            <a:chExt cx="504062" cy="504062"/>
          </a:xfrm>
        </p:grpSpPr>
        <p:sp>
          <p:nvSpPr>
            <p:cNvPr id="595" name="Google Shape;595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7" name="Google Shape;597;p50"/>
          <p:cNvGrpSpPr/>
          <p:nvPr/>
        </p:nvGrpSpPr>
        <p:grpSpPr>
          <a:xfrm>
            <a:off x="13288534" y="7817625"/>
            <a:ext cx="367008" cy="366251"/>
            <a:chOff x="11474015" y="3185942"/>
            <a:chExt cx="504062" cy="504062"/>
          </a:xfrm>
        </p:grpSpPr>
        <p:sp>
          <p:nvSpPr>
            <p:cNvPr id="598" name="Google Shape;598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0" name="Google Shape;600;p50"/>
          <p:cNvGrpSpPr/>
          <p:nvPr/>
        </p:nvGrpSpPr>
        <p:grpSpPr>
          <a:xfrm>
            <a:off x="13288534" y="8369258"/>
            <a:ext cx="367008" cy="366251"/>
            <a:chOff x="11474015" y="3185942"/>
            <a:chExt cx="504062" cy="504062"/>
          </a:xfrm>
        </p:grpSpPr>
        <p:sp>
          <p:nvSpPr>
            <p:cNvPr id="601" name="Google Shape;601;p50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50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3" name="Google Shape;603;p50"/>
          <p:cNvGrpSpPr/>
          <p:nvPr/>
        </p:nvGrpSpPr>
        <p:grpSpPr>
          <a:xfrm>
            <a:off x="13289791" y="3389226"/>
            <a:ext cx="366554" cy="365747"/>
            <a:chOff x="9760204" y="3185942"/>
            <a:chExt cx="504062" cy="504062"/>
          </a:xfrm>
        </p:grpSpPr>
        <p:sp>
          <p:nvSpPr>
            <p:cNvPr id="604" name="Google Shape;604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6" name="Google Shape;606;p50"/>
          <p:cNvGrpSpPr/>
          <p:nvPr/>
        </p:nvGrpSpPr>
        <p:grpSpPr>
          <a:xfrm>
            <a:off x="13289791" y="3971285"/>
            <a:ext cx="366554" cy="365747"/>
            <a:chOff x="9760204" y="3185942"/>
            <a:chExt cx="504062" cy="504062"/>
          </a:xfrm>
        </p:grpSpPr>
        <p:sp>
          <p:nvSpPr>
            <p:cNvPr id="607" name="Google Shape;607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9" name="Google Shape;609;p50"/>
          <p:cNvGrpSpPr/>
          <p:nvPr/>
        </p:nvGrpSpPr>
        <p:grpSpPr>
          <a:xfrm>
            <a:off x="16058104" y="3943062"/>
            <a:ext cx="367008" cy="366251"/>
            <a:chOff x="9760204" y="3185942"/>
            <a:chExt cx="504062" cy="504062"/>
          </a:xfrm>
        </p:grpSpPr>
        <p:sp>
          <p:nvSpPr>
            <p:cNvPr id="610" name="Google Shape;610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2" name="Google Shape;612;p50"/>
          <p:cNvGrpSpPr/>
          <p:nvPr/>
        </p:nvGrpSpPr>
        <p:grpSpPr>
          <a:xfrm>
            <a:off x="16058104" y="4496942"/>
            <a:ext cx="367008" cy="366251"/>
            <a:chOff x="9760204" y="3185942"/>
            <a:chExt cx="504062" cy="504062"/>
          </a:xfrm>
        </p:grpSpPr>
        <p:sp>
          <p:nvSpPr>
            <p:cNvPr id="613" name="Google Shape;613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5" name="Google Shape;615;p50"/>
          <p:cNvGrpSpPr/>
          <p:nvPr/>
        </p:nvGrpSpPr>
        <p:grpSpPr>
          <a:xfrm>
            <a:off x="16058104" y="5050822"/>
            <a:ext cx="367008" cy="366251"/>
            <a:chOff x="9760204" y="3185942"/>
            <a:chExt cx="504062" cy="504062"/>
          </a:xfrm>
        </p:grpSpPr>
        <p:sp>
          <p:nvSpPr>
            <p:cNvPr id="616" name="Google Shape;616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8" name="Google Shape;618;p50"/>
          <p:cNvGrpSpPr/>
          <p:nvPr/>
        </p:nvGrpSpPr>
        <p:grpSpPr>
          <a:xfrm>
            <a:off x="16058104" y="5604702"/>
            <a:ext cx="367008" cy="366251"/>
            <a:chOff x="9760204" y="3185942"/>
            <a:chExt cx="504062" cy="504062"/>
          </a:xfrm>
        </p:grpSpPr>
        <p:sp>
          <p:nvSpPr>
            <p:cNvPr id="619" name="Google Shape;619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1" name="Google Shape;621;p50"/>
          <p:cNvGrpSpPr/>
          <p:nvPr/>
        </p:nvGrpSpPr>
        <p:grpSpPr>
          <a:xfrm>
            <a:off x="16058104" y="6158582"/>
            <a:ext cx="367008" cy="366251"/>
            <a:chOff x="9760204" y="3185942"/>
            <a:chExt cx="504062" cy="504062"/>
          </a:xfrm>
        </p:grpSpPr>
        <p:sp>
          <p:nvSpPr>
            <p:cNvPr id="622" name="Google Shape;622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16058104" y="6712462"/>
            <a:ext cx="367008" cy="366251"/>
            <a:chOff x="9760204" y="3185942"/>
            <a:chExt cx="504062" cy="504062"/>
          </a:xfrm>
        </p:grpSpPr>
        <p:sp>
          <p:nvSpPr>
            <p:cNvPr id="625" name="Google Shape;625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16058104" y="7266342"/>
            <a:ext cx="367008" cy="366251"/>
            <a:chOff x="9760204" y="3185942"/>
            <a:chExt cx="504062" cy="504062"/>
          </a:xfrm>
        </p:grpSpPr>
        <p:sp>
          <p:nvSpPr>
            <p:cNvPr id="628" name="Google Shape;628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16058104" y="7820222"/>
            <a:ext cx="367008" cy="366251"/>
            <a:chOff x="9760204" y="3185942"/>
            <a:chExt cx="504062" cy="504062"/>
          </a:xfrm>
        </p:grpSpPr>
        <p:sp>
          <p:nvSpPr>
            <p:cNvPr id="631" name="Google Shape;631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3" name="Google Shape;633;p50"/>
          <p:cNvGrpSpPr/>
          <p:nvPr/>
        </p:nvGrpSpPr>
        <p:grpSpPr>
          <a:xfrm>
            <a:off x="16058104" y="8374101"/>
            <a:ext cx="367008" cy="366251"/>
            <a:chOff x="9760204" y="3185942"/>
            <a:chExt cx="504062" cy="504062"/>
          </a:xfrm>
        </p:grpSpPr>
        <p:sp>
          <p:nvSpPr>
            <p:cNvPr id="634" name="Google Shape;634;p50"/>
            <p:cNvSpPr/>
            <p:nvPr/>
          </p:nvSpPr>
          <p:spPr>
            <a:xfrm>
              <a:off x="9760204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50"/>
            <p:cNvSpPr/>
            <p:nvPr/>
          </p:nvSpPr>
          <p:spPr>
            <a:xfrm>
              <a:off x="9855692" y="3319056"/>
              <a:ext cx="313086" cy="237836"/>
            </a:xfrm>
            <a:custGeom>
              <a:rect b="b" l="l" r="r" t="t"/>
              <a:pathLst>
                <a:path extrusionOk="0" h="237836" w="313086">
                  <a:moveTo>
                    <a:pt x="86155" y="175985"/>
                  </a:moveTo>
                  <a:lnTo>
                    <a:pt x="26927" y="116757"/>
                  </a:lnTo>
                  <a:cubicBezTo>
                    <a:pt x="26523" y="116327"/>
                    <a:pt x="26035" y="115985"/>
                    <a:pt x="25493" y="115749"/>
                  </a:cubicBezTo>
                  <a:cubicBezTo>
                    <a:pt x="24951" y="115515"/>
                    <a:pt x="24367" y="115395"/>
                    <a:pt x="23777" y="115395"/>
                  </a:cubicBezTo>
                  <a:cubicBezTo>
                    <a:pt x="23186" y="115395"/>
                    <a:pt x="22602" y="115515"/>
                    <a:pt x="22060" y="115749"/>
                  </a:cubicBezTo>
                  <a:cubicBezTo>
                    <a:pt x="21518" y="115985"/>
                    <a:pt x="21030" y="116327"/>
                    <a:pt x="20626" y="116757"/>
                  </a:cubicBezTo>
                  <a:lnTo>
                    <a:pt x="1364" y="135840"/>
                  </a:lnTo>
                  <a:cubicBezTo>
                    <a:pt x="933" y="136245"/>
                    <a:pt x="590" y="136733"/>
                    <a:pt x="356" y="137275"/>
                  </a:cubicBezTo>
                  <a:cubicBezTo>
                    <a:pt x="121" y="137816"/>
                    <a:pt x="0" y="138400"/>
                    <a:pt x="0" y="138990"/>
                  </a:cubicBezTo>
                  <a:cubicBezTo>
                    <a:pt x="0" y="139581"/>
                    <a:pt x="121" y="140166"/>
                    <a:pt x="356" y="140708"/>
                  </a:cubicBezTo>
                  <a:cubicBezTo>
                    <a:pt x="590" y="141249"/>
                    <a:pt x="933" y="141737"/>
                    <a:pt x="1364" y="142141"/>
                  </a:cubicBezTo>
                  <a:lnTo>
                    <a:pt x="95696" y="236472"/>
                  </a:lnTo>
                  <a:cubicBezTo>
                    <a:pt x="96100" y="236904"/>
                    <a:pt x="96587" y="237246"/>
                    <a:pt x="97129" y="237482"/>
                  </a:cubicBezTo>
                  <a:cubicBezTo>
                    <a:pt x="97671" y="237716"/>
                    <a:pt x="98256" y="237837"/>
                    <a:pt x="98847" y="237837"/>
                  </a:cubicBezTo>
                  <a:cubicBezTo>
                    <a:pt x="99437" y="237837"/>
                    <a:pt x="100021" y="237716"/>
                    <a:pt x="100562" y="237482"/>
                  </a:cubicBezTo>
                  <a:cubicBezTo>
                    <a:pt x="101104" y="237246"/>
                    <a:pt x="101592" y="236904"/>
                    <a:pt x="101997" y="236472"/>
                  </a:cubicBezTo>
                  <a:lnTo>
                    <a:pt x="311723" y="26746"/>
                  </a:lnTo>
                  <a:cubicBezTo>
                    <a:pt x="312154" y="26343"/>
                    <a:pt x="312496" y="25855"/>
                    <a:pt x="312732" y="25313"/>
                  </a:cubicBezTo>
                  <a:cubicBezTo>
                    <a:pt x="312966" y="24771"/>
                    <a:pt x="313086" y="24186"/>
                    <a:pt x="313086" y="23596"/>
                  </a:cubicBezTo>
                  <a:cubicBezTo>
                    <a:pt x="313086" y="23005"/>
                    <a:pt x="312966" y="22422"/>
                    <a:pt x="312732" y="21880"/>
                  </a:cubicBezTo>
                  <a:cubicBezTo>
                    <a:pt x="312496" y="21338"/>
                    <a:pt x="312154" y="20850"/>
                    <a:pt x="311723" y="20445"/>
                  </a:cubicBezTo>
                  <a:lnTo>
                    <a:pt x="292641" y="1364"/>
                  </a:lnTo>
                  <a:cubicBezTo>
                    <a:pt x="292236" y="933"/>
                    <a:pt x="291748" y="590"/>
                    <a:pt x="291206" y="356"/>
                  </a:cubicBezTo>
                  <a:cubicBezTo>
                    <a:pt x="290664" y="121"/>
                    <a:pt x="290081" y="0"/>
                    <a:pt x="289491" y="0"/>
                  </a:cubicBezTo>
                  <a:cubicBezTo>
                    <a:pt x="288900" y="0"/>
                    <a:pt x="288315" y="121"/>
                    <a:pt x="287773" y="356"/>
                  </a:cubicBezTo>
                  <a:cubicBezTo>
                    <a:pt x="287231" y="590"/>
                    <a:pt x="286743" y="933"/>
                    <a:pt x="286340" y="1364"/>
                  </a:cubicBezTo>
                  <a:lnTo>
                    <a:pt x="111538" y="175985"/>
                  </a:lnTo>
                  <a:cubicBezTo>
                    <a:pt x="108165" y="179339"/>
                    <a:pt x="103601" y="181220"/>
                    <a:pt x="98847" y="181220"/>
                  </a:cubicBezTo>
                  <a:cubicBezTo>
                    <a:pt x="94091" y="181220"/>
                    <a:pt x="89527" y="179339"/>
                    <a:pt x="86155" y="175985"/>
                  </a:cubicBezTo>
                  <a:lnTo>
                    <a:pt x="86155" y="17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675" lIns="91450" spcFirstLastPara="1" rIns="91450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36" name="Google Shape;6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1"/>
          <p:cNvSpPr txBox="1"/>
          <p:nvPr>
            <p:ph type="title"/>
          </p:nvPr>
        </p:nvSpPr>
        <p:spPr>
          <a:xfrm>
            <a:off x="571500" y="89976"/>
            <a:ext cx="17142300" cy="8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</a:pPr>
            <a:r>
              <a:rPr lang="en"/>
              <a:t>Algunas advertencias</a:t>
            </a:r>
            <a:endParaRPr/>
          </a:p>
        </p:txBody>
      </p:sp>
      <p:sp>
        <p:nvSpPr>
          <p:cNvPr id="642" name="Google Shape;642;p51"/>
          <p:cNvSpPr txBox="1"/>
          <p:nvPr>
            <p:ph idx="2" type="subTitle"/>
          </p:nvPr>
        </p:nvSpPr>
        <p:spPr>
          <a:xfrm>
            <a:off x="571500" y="1041221"/>
            <a:ext cx="171423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Hay que tener cuidado con volver a cometer los mismos errores</a:t>
            </a:r>
            <a:endParaRPr/>
          </a:p>
        </p:txBody>
      </p:sp>
      <p:sp>
        <p:nvSpPr>
          <p:cNvPr id="643" name="Google Shape;643;p51"/>
          <p:cNvSpPr/>
          <p:nvPr/>
        </p:nvSpPr>
        <p:spPr>
          <a:xfrm>
            <a:off x="1524001" y="3228164"/>
            <a:ext cx="736500" cy="73650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44" name="Google Shape;644;p51"/>
          <p:cNvSpPr txBox="1"/>
          <p:nvPr/>
        </p:nvSpPr>
        <p:spPr>
          <a:xfrm>
            <a:off x="2502934" y="3219308"/>
            <a:ext cx="542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Hashed Email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51"/>
          <p:cNvSpPr/>
          <p:nvPr/>
        </p:nvSpPr>
        <p:spPr>
          <a:xfrm>
            <a:off x="9458474" y="3228164"/>
            <a:ext cx="736500" cy="73650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46" name="Google Shape;646;p51"/>
          <p:cNvSpPr txBox="1"/>
          <p:nvPr/>
        </p:nvSpPr>
        <p:spPr>
          <a:xfrm>
            <a:off x="10437407" y="3254371"/>
            <a:ext cx="697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Fingerprinting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51"/>
          <p:cNvSpPr txBox="1"/>
          <p:nvPr/>
        </p:nvSpPr>
        <p:spPr>
          <a:xfrm>
            <a:off x="2401334" y="3857100"/>
            <a:ext cx="4654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25" lIns="137125" spcFirstLastPara="1" rIns="137125" wrap="square" tIns="13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Ingresar emails “hasheados” en el </a:t>
            </a:r>
            <a:r>
              <a:rPr b="0" i="0" lang="en" sz="22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bidstream </a:t>
            </a: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en reemplazo de las </a:t>
            </a:r>
            <a:r>
              <a:rPr b="0" i="0" lang="en" sz="22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cookies</a:t>
            </a:r>
            <a:endParaRPr b="0" i="0" sz="22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48" name="Google Shape;648;p51"/>
          <p:cNvSpPr txBox="1"/>
          <p:nvPr/>
        </p:nvSpPr>
        <p:spPr>
          <a:xfrm>
            <a:off x="10335807" y="3857100"/>
            <a:ext cx="4654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25" lIns="137125" spcFirstLastPara="1" rIns="137125" wrap="square" tIns="13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Recolectar señales del navegador o el dispositivo para generar un identificador de seguimiento.</a:t>
            </a:r>
            <a:endParaRPr b="0" i="0" sz="22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49" name="Google Shape;649;p51"/>
          <p:cNvSpPr txBox="1"/>
          <p:nvPr/>
        </p:nvSpPr>
        <p:spPr>
          <a:xfrm>
            <a:off x="3264898" y="5583337"/>
            <a:ext cx="31662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Limitado</a:t>
            </a:r>
            <a:endParaRPr b="0" i="0" sz="225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50" name="Google Shape;650;p51"/>
          <p:cNvSpPr txBox="1"/>
          <p:nvPr/>
        </p:nvSpPr>
        <p:spPr>
          <a:xfrm>
            <a:off x="3264898" y="7477184"/>
            <a:ext cx="31662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Los e</a:t>
            </a:r>
            <a:r>
              <a:rPr b="0" i="0" lang="en" sz="225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mails </a:t>
            </a:r>
            <a:r>
              <a:rPr lang="en" sz="225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tampoco son personas</a:t>
            </a:r>
            <a:endParaRPr b="0" i="0" sz="225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51" name="Google Shape;651;p51"/>
          <p:cNvSpPr txBox="1"/>
          <p:nvPr/>
        </p:nvSpPr>
        <p:spPr>
          <a:xfrm>
            <a:off x="3264898" y="6507035"/>
            <a:ext cx="31662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Riesgos de seguridad</a:t>
            </a:r>
            <a:endParaRPr b="0" i="0" sz="225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652" name="Google Shape;652;p51"/>
          <p:cNvGrpSpPr/>
          <p:nvPr/>
        </p:nvGrpSpPr>
        <p:grpSpPr>
          <a:xfrm>
            <a:off x="2502944" y="5600028"/>
            <a:ext cx="549780" cy="548621"/>
            <a:chOff x="11474015" y="3185942"/>
            <a:chExt cx="504062" cy="504062"/>
          </a:xfrm>
        </p:grpSpPr>
        <p:sp>
          <p:nvSpPr>
            <p:cNvPr id="653" name="Google Shape;653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51"/>
          <p:cNvGrpSpPr/>
          <p:nvPr/>
        </p:nvGrpSpPr>
        <p:grpSpPr>
          <a:xfrm>
            <a:off x="2502944" y="6523726"/>
            <a:ext cx="549780" cy="548621"/>
            <a:chOff x="11474015" y="3185942"/>
            <a:chExt cx="504062" cy="504062"/>
          </a:xfrm>
        </p:grpSpPr>
        <p:sp>
          <p:nvSpPr>
            <p:cNvPr id="656" name="Google Shape;656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8" name="Google Shape;658;p51"/>
          <p:cNvGrpSpPr/>
          <p:nvPr/>
        </p:nvGrpSpPr>
        <p:grpSpPr>
          <a:xfrm>
            <a:off x="2502944" y="7493875"/>
            <a:ext cx="549780" cy="548621"/>
            <a:chOff x="11474015" y="3185942"/>
            <a:chExt cx="504062" cy="504062"/>
          </a:xfrm>
        </p:grpSpPr>
        <p:sp>
          <p:nvSpPr>
            <p:cNvPr id="659" name="Google Shape;659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1" name="Google Shape;661;p51"/>
          <p:cNvGrpSpPr/>
          <p:nvPr/>
        </p:nvGrpSpPr>
        <p:grpSpPr>
          <a:xfrm>
            <a:off x="10437417" y="5600028"/>
            <a:ext cx="549780" cy="548621"/>
            <a:chOff x="11474015" y="3185942"/>
            <a:chExt cx="504062" cy="504062"/>
          </a:xfrm>
        </p:grpSpPr>
        <p:sp>
          <p:nvSpPr>
            <p:cNvPr id="662" name="Google Shape;662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4" name="Google Shape;664;p51"/>
          <p:cNvGrpSpPr/>
          <p:nvPr/>
        </p:nvGrpSpPr>
        <p:grpSpPr>
          <a:xfrm>
            <a:off x="10437417" y="6523726"/>
            <a:ext cx="549780" cy="548621"/>
            <a:chOff x="11474015" y="3185942"/>
            <a:chExt cx="504062" cy="504062"/>
          </a:xfrm>
        </p:grpSpPr>
        <p:sp>
          <p:nvSpPr>
            <p:cNvPr id="665" name="Google Shape;665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7" name="Google Shape;667;p51"/>
          <p:cNvGrpSpPr/>
          <p:nvPr/>
        </p:nvGrpSpPr>
        <p:grpSpPr>
          <a:xfrm>
            <a:off x="10437417" y="7493875"/>
            <a:ext cx="549780" cy="548621"/>
            <a:chOff x="11474015" y="3185942"/>
            <a:chExt cx="504062" cy="504062"/>
          </a:xfrm>
        </p:grpSpPr>
        <p:sp>
          <p:nvSpPr>
            <p:cNvPr id="668" name="Google Shape;668;p51"/>
            <p:cNvSpPr/>
            <p:nvPr/>
          </p:nvSpPr>
          <p:spPr>
            <a:xfrm>
              <a:off x="11607124" y="3319056"/>
              <a:ext cx="237837" cy="237836"/>
            </a:xfrm>
            <a:custGeom>
              <a:rect b="b" l="l" r="r" t="t"/>
              <a:pathLst>
                <a:path extrusionOk="0" h="237836" w="237837">
                  <a:moveTo>
                    <a:pt x="236473" y="20445"/>
                  </a:moveTo>
                  <a:lnTo>
                    <a:pt x="217391" y="1364"/>
                  </a:lnTo>
                  <a:cubicBezTo>
                    <a:pt x="216988" y="933"/>
                    <a:pt x="216498" y="590"/>
                    <a:pt x="215956" y="356"/>
                  </a:cubicBezTo>
                  <a:cubicBezTo>
                    <a:pt x="215416" y="121"/>
                    <a:pt x="214831" y="0"/>
                    <a:pt x="214240" y="0"/>
                  </a:cubicBezTo>
                  <a:cubicBezTo>
                    <a:pt x="213650" y="0"/>
                    <a:pt x="213067" y="121"/>
                    <a:pt x="212525" y="356"/>
                  </a:cubicBezTo>
                  <a:cubicBezTo>
                    <a:pt x="211983" y="590"/>
                    <a:pt x="211493" y="933"/>
                    <a:pt x="211090" y="1364"/>
                  </a:cubicBezTo>
                  <a:lnTo>
                    <a:pt x="131700" y="80753"/>
                  </a:lnTo>
                  <a:cubicBezTo>
                    <a:pt x="130026" y="82441"/>
                    <a:pt x="128035" y="83781"/>
                    <a:pt x="125842" y="84694"/>
                  </a:cubicBezTo>
                  <a:cubicBezTo>
                    <a:pt x="123648" y="85608"/>
                    <a:pt x="121295" y="86078"/>
                    <a:pt x="118919" y="86078"/>
                  </a:cubicBezTo>
                  <a:cubicBezTo>
                    <a:pt x="116542" y="86078"/>
                    <a:pt x="114189" y="85608"/>
                    <a:pt x="111995" y="84694"/>
                  </a:cubicBezTo>
                  <a:cubicBezTo>
                    <a:pt x="109802" y="83781"/>
                    <a:pt x="107811" y="82441"/>
                    <a:pt x="106137" y="80753"/>
                  </a:cubicBezTo>
                  <a:lnTo>
                    <a:pt x="26747" y="1364"/>
                  </a:lnTo>
                  <a:cubicBezTo>
                    <a:pt x="26344" y="933"/>
                    <a:pt x="25854" y="590"/>
                    <a:pt x="25312" y="356"/>
                  </a:cubicBezTo>
                  <a:cubicBezTo>
                    <a:pt x="24772" y="121"/>
                    <a:pt x="24187" y="0"/>
                    <a:pt x="23597" y="0"/>
                  </a:cubicBezTo>
                  <a:cubicBezTo>
                    <a:pt x="23006" y="0"/>
                    <a:pt x="22423" y="121"/>
                    <a:pt x="21881" y="356"/>
                  </a:cubicBezTo>
                  <a:cubicBezTo>
                    <a:pt x="21339" y="590"/>
                    <a:pt x="20849" y="933"/>
                    <a:pt x="20446" y="1364"/>
                  </a:cubicBezTo>
                  <a:lnTo>
                    <a:pt x="1364" y="20445"/>
                  </a:lnTo>
                  <a:cubicBezTo>
                    <a:pt x="933" y="20850"/>
                    <a:pt x="590" y="21338"/>
                    <a:pt x="356" y="21880"/>
                  </a:cubicBezTo>
                  <a:cubicBezTo>
                    <a:pt x="121" y="22422"/>
                    <a:pt x="0" y="23005"/>
                    <a:pt x="0" y="23596"/>
                  </a:cubicBezTo>
                  <a:cubicBezTo>
                    <a:pt x="0" y="24186"/>
                    <a:pt x="121" y="24771"/>
                    <a:pt x="356" y="25313"/>
                  </a:cubicBezTo>
                  <a:cubicBezTo>
                    <a:pt x="590" y="25855"/>
                    <a:pt x="933" y="26343"/>
                    <a:pt x="1364" y="26746"/>
                  </a:cubicBezTo>
                  <a:lnTo>
                    <a:pt x="80754" y="106136"/>
                  </a:lnTo>
                  <a:cubicBezTo>
                    <a:pt x="82441" y="107810"/>
                    <a:pt x="83780" y="109801"/>
                    <a:pt x="84694" y="111996"/>
                  </a:cubicBezTo>
                  <a:cubicBezTo>
                    <a:pt x="85609" y="114188"/>
                    <a:pt x="86079" y="116541"/>
                    <a:pt x="86079" y="118918"/>
                  </a:cubicBezTo>
                  <a:cubicBezTo>
                    <a:pt x="86079" y="121296"/>
                    <a:pt x="85609" y="123649"/>
                    <a:pt x="84694" y="125841"/>
                  </a:cubicBezTo>
                  <a:cubicBezTo>
                    <a:pt x="83780" y="128036"/>
                    <a:pt x="82441" y="130027"/>
                    <a:pt x="80754" y="131699"/>
                  </a:cubicBezTo>
                  <a:lnTo>
                    <a:pt x="1364" y="211089"/>
                  </a:lnTo>
                  <a:cubicBezTo>
                    <a:pt x="933" y="211494"/>
                    <a:pt x="590" y="211982"/>
                    <a:pt x="356" y="212524"/>
                  </a:cubicBezTo>
                  <a:cubicBezTo>
                    <a:pt x="121" y="213066"/>
                    <a:pt x="0" y="213649"/>
                    <a:pt x="0" y="214240"/>
                  </a:cubicBezTo>
                  <a:cubicBezTo>
                    <a:pt x="0" y="214830"/>
                    <a:pt x="121" y="215415"/>
                    <a:pt x="356" y="215957"/>
                  </a:cubicBezTo>
                  <a:cubicBezTo>
                    <a:pt x="590" y="216499"/>
                    <a:pt x="933" y="216987"/>
                    <a:pt x="1364" y="217390"/>
                  </a:cubicBezTo>
                  <a:lnTo>
                    <a:pt x="20446" y="236472"/>
                  </a:lnTo>
                  <a:cubicBezTo>
                    <a:pt x="20849" y="236904"/>
                    <a:pt x="21339" y="237246"/>
                    <a:pt x="21881" y="237482"/>
                  </a:cubicBezTo>
                  <a:cubicBezTo>
                    <a:pt x="22423" y="237716"/>
                    <a:pt x="23006" y="237837"/>
                    <a:pt x="23597" y="237837"/>
                  </a:cubicBezTo>
                  <a:cubicBezTo>
                    <a:pt x="24187" y="237837"/>
                    <a:pt x="24772" y="237716"/>
                    <a:pt x="25312" y="237482"/>
                  </a:cubicBezTo>
                  <a:cubicBezTo>
                    <a:pt x="25854" y="237246"/>
                    <a:pt x="26344" y="236904"/>
                    <a:pt x="26747" y="236472"/>
                  </a:cubicBezTo>
                  <a:lnTo>
                    <a:pt x="106137" y="157082"/>
                  </a:lnTo>
                  <a:cubicBezTo>
                    <a:pt x="107811" y="155396"/>
                    <a:pt x="109802" y="154056"/>
                    <a:pt x="111995" y="153144"/>
                  </a:cubicBezTo>
                  <a:cubicBezTo>
                    <a:pt x="114189" y="152229"/>
                    <a:pt x="116542" y="151757"/>
                    <a:pt x="118919" y="151757"/>
                  </a:cubicBezTo>
                  <a:cubicBezTo>
                    <a:pt x="121295" y="151757"/>
                    <a:pt x="123648" y="152229"/>
                    <a:pt x="125842" y="153144"/>
                  </a:cubicBezTo>
                  <a:cubicBezTo>
                    <a:pt x="128035" y="154056"/>
                    <a:pt x="130026" y="155396"/>
                    <a:pt x="131700" y="157082"/>
                  </a:cubicBezTo>
                  <a:lnTo>
                    <a:pt x="211090" y="236472"/>
                  </a:lnTo>
                  <a:cubicBezTo>
                    <a:pt x="211493" y="236904"/>
                    <a:pt x="211983" y="237246"/>
                    <a:pt x="212525" y="237482"/>
                  </a:cubicBezTo>
                  <a:cubicBezTo>
                    <a:pt x="213067" y="237716"/>
                    <a:pt x="213650" y="237837"/>
                    <a:pt x="214240" y="237837"/>
                  </a:cubicBezTo>
                  <a:cubicBezTo>
                    <a:pt x="214831" y="237837"/>
                    <a:pt x="215416" y="237716"/>
                    <a:pt x="215956" y="237482"/>
                  </a:cubicBezTo>
                  <a:cubicBezTo>
                    <a:pt x="216498" y="237246"/>
                    <a:pt x="216988" y="236904"/>
                    <a:pt x="217391" y="236472"/>
                  </a:cubicBezTo>
                  <a:lnTo>
                    <a:pt x="236473" y="217390"/>
                  </a:lnTo>
                  <a:cubicBezTo>
                    <a:pt x="236903" y="216987"/>
                    <a:pt x="237247" y="216499"/>
                    <a:pt x="237481" y="215957"/>
                  </a:cubicBezTo>
                  <a:cubicBezTo>
                    <a:pt x="237715" y="215415"/>
                    <a:pt x="237838" y="214830"/>
                    <a:pt x="237838" y="214240"/>
                  </a:cubicBezTo>
                  <a:cubicBezTo>
                    <a:pt x="237838" y="213649"/>
                    <a:pt x="237715" y="213066"/>
                    <a:pt x="237481" y="212524"/>
                  </a:cubicBezTo>
                  <a:cubicBezTo>
                    <a:pt x="237247" y="211982"/>
                    <a:pt x="236903" y="211494"/>
                    <a:pt x="236473" y="211089"/>
                  </a:cubicBezTo>
                  <a:lnTo>
                    <a:pt x="157083" y="131699"/>
                  </a:lnTo>
                  <a:cubicBezTo>
                    <a:pt x="155397" y="130027"/>
                    <a:pt x="154057" y="128036"/>
                    <a:pt x="153143" y="125841"/>
                  </a:cubicBezTo>
                  <a:cubicBezTo>
                    <a:pt x="152228" y="123649"/>
                    <a:pt x="151758" y="121296"/>
                    <a:pt x="151758" y="118918"/>
                  </a:cubicBezTo>
                  <a:cubicBezTo>
                    <a:pt x="151758" y="116541"/>
                    <a:pt x="152228" y="114188"/>
                    <a:pt x="153143" y="111996"/>
                  </a:cubicBezTo>
                  <a:cubicBezTo>
                    <a:pt x="154057" y="109801"/>
                    <a:pt x="155397" y="107810"/>
                    <a:pt x="157083" y="106136"/>
                  </a:cubicBezTo>
                  <a:lnTo>
                    <a:pt x="236473" y="26746"/>
                  </a:lnTo>
                  <a:cubicBezTo>
                    <a:pt x="236903" y="26343"/>
                    <a:pt x="237247" y="25855"/>
                    <a:pt x="237481" y="25313"/>
                  </a:cubicBezTo>
                  <a:cubicBezTo>
                    <a:pt x="237715" y="24771"/>
                    <a:pt x="237838" y="24186"/>
                    <a:pt x="237838" y="23596"/>
                  </a:cubicBezTo>
                  <a:cubicBezTo>
                    <a:pt x="237838" y="23005"/>
                    <a:pt x="237715" y="22422"/>
                    <a:pt x="237481" y="21880"/>
                  </a:cubicBezTo>
                  <a:cubicBezTo>
                    <a:pt x="237247" y="21338"/>
                    <a:pt x="236903" y="20850"/>
                    <a:pt x="236473" y="20445"/>
                  </a:cubicBezTo>
                  <a:lnTo>
                    <a:pt x="236473" y="20445"/>
                  </a:ln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51"/>
            <p:cNvSpPr/>
            <p:nvPr/>
          </p:nvSpPr>
          <p:spPr>
            <a:xfrm>
              <a:off x="11474015" y="3185942"/>
              <a:ext cx="504062" cy="504062"/>
            </a:xfrm>
            <a:custGeom>
              <a:rect b="b" l="l" r="r" t="t"/>
              <a:pathLst>
                <a:path extrusionOk="0" h="504062" w="504062">
                  <a:moveTo>
                    <a:pt x="252032" y="504063"/>
                  </a:moveTo>
                  <a:cubicBezTo>
                    <a:pt x="202185" y="504063"/>
                    <a:pt x="153457" y="489281"/>
                    <a:pt x="112010" y="461589"/>
                  </a:cubicBezTo>
                  <a:cubicBezTo>
                    <a:pt x="70564" y="433894"/>
                    <a:pt x="38261" y="394532"/>
                    <a:pt x="19185" y="348480"/>
                  </a:cubicBezTo>
                  <a:cubicBezTo>
                    <a:pt x="109" y="302427"/>
                    <a:pt x="-4882" y="251752"/>
                    <a:pt x="4843" y="202862"/>
                  </a:cubicBezTo>
                  <a:cubicBezTo>
                    <a:pt x="14568" y="153973"/>
                    <a:pt x="38571" y="109066"/>
                    <a:pt x="73818" y="73818"/>
                  </a:cubicBezTo>
                  <a:cubicBezTo>
                    <a:pt x="109066" y="38571"/>
                    <a:pt x="153973" y="14568"/>
                    <a:pt x="202862" y="4843"/>
                  </a:cubicBezTo>
                  <a:cubicBezTo>
                    <a:pt x="251752" y="-4882"/>
                    <a:pt x="302427" y="109"/>
                    <a:pt x="348480" y="19185"/>
                  </a:cubicBezTo>
                  <a:cubicBezTo>
                    <a:pt x="394532" y="38261"/>
                    <a:pt x="433894" y="70564"/>
                    <a:pt x="461589" y="112010"/>
                  </a:cubicBezTo>
                  <a:cubicBezTo>
                    <a:pt x="489281" y="153457"/>
                    <a:pt x="504063" y="202185"/>
                    <a:pt x="504063" y="252032"/>
                  </a:cubicBezTo>
                  <a:cubicBezTo>
                    <a:pt x="504063" y="318874"/>
                    <a:pt x="477510" y="382980"/>
                    <a:pt x="430245" y="430245"/>
                  </a:cubicBezTo>
                  <a:cubicBezTo>
                    <a:pt x="382980" y="477510"/>
                    <a:pt x="318874" y="504063"/>
                    <a:pt x="252032" y="504063"/>
                  </a:cubicBezTo>
                  <a:close/>
                  <a:moveTo>
                    <a:pt x="252032" y="36005"/>
                  </a:moveTo>
                  <a:cubicBezTo>
                    <a:pt x="209305" y="36005"/>
                    <a:pt x="167540" y="48674"/>
                    <a:pt x="132013" y="72412"/>
                  </a:cubicBezTo>
                  <a:cubicBezTo>
                    <a:pt x="96488" y="96149"/>
                    <a:pt x="68799" y="129888"/>
                    <a:pt x="52449" y="169362"/>
                  </a:cubicBezTo>
                  <a:cubicBezTo>
                    <a:pt x="36098" y="208835"/>
                    <a:pt x="31820" y="252271"/>
                    <a:pt x="40155" y="294177"/>
                  </a:cubicBezTo>
                  <a:cubicBezTo>
                    <a:pt x="48491" y="336082"/>
                    <a:pt x="69065" y="374575"/>
                    <a:pt x="99277" y="404786"/>
                  </a:cubicBezTo>
                  <a:cubicBezTo>
                    <a:pt x="129489" y="434997"/>
                    <a:pt x="167983" y="455572"/>
                    <a:pt x="209886" y="463907"/>
                  </a:cubicBezTo>
                  <a:cubicBezTo>
                    <a:pt x="251792" y="472244"/>
                    <a:pt x="295228" y="467965"/>
                    <a:pt x="334701" y="451615"/>
                  </a:cubicBezTo>
                  <a:cubicBezTo>
                    <a:pt x="374175" y="435264"/>
                    <a:pt x="407915" y="407575"/>
                    <a:pt x="431651" y="372049"/>
                  </a:cubicBezTo>
                  <a:cubicBezTo>
                    <a:pt x="455389" y="336525"/>
                    <a:pt x="468059" y="294758"/>
                    <a:pt x="468059" y="252032"/>
                  </a:cubicBezTo>
                  <a:cubicBezTo>
                    <a:pt x="468059" y="194738"/>
                    <a:pt x="445298" y="139790"/>
                    <a:pt x="404786" y="99277"/>
                  </a:cubicBezTo>
                  <a:cubicBezTo>
                    <a:pt x="364274" y="58765"/>
                    <a:pt x="309325" y="36005"/>
                    <a:pt x="252032" y="36005"/>
                  </a:cubicBezTo>
                  <a:lnTo>
                    <a:pt x="252032" y="360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0" name="Google Shape;670;p51"/>
          <p:cNvSpPr txBox="1"/>
          <p:nvPr/>
        </p:nvSpPr>
        <p:spPr>
          <a:xfrm>
            <a:off x="11240425" y="5583337"/>
            <a:ext cx="31662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No</a:t>
            </a: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amigable con la privacidad de datos</a:t>
            </a:r>
            <a:endParaRPr b="0" i="0" sz="22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71" name="Google Shape;671;p51"/>
          <p:cNvSpPr txBox="1"/>
          <p:nvPr/>
        </p:nvSpPr>
        <p:spPr>
          <a:xfrm>
            <a:off x="11240439" y="7477184"/>
            <a:ext cx="38187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Se volverá obsoleto muy pronto</a:t>
            </a:r>
            <a:endParaRPr b="0" i="0" sz="22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72" name="Google Shape;672;p51"/>
          <p:cNvSpPr txBox="1"/>
          <p:nvPr/>
        </p:nvSpPr>
        <p:spPr>
          <a:xfrm>
            <a:off x="11240425" y="6507035"/>
            <a:ext cx="31662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25" lIns="137125" spcFirstLastPara="1" rIns="137125" wrap="square" tIns="13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50"/>
              </a:spcBef>
              <a:spcAft>
                <a:spcPts val="165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Identificador inestable.</a:t>
            </a:r>
            <a:endParaRPr b="0" i="0" sz="22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673" name="Google Shape;673;p51"/>
          <p:cNvGrpSpPr/>
          <p:nvPr/>
        </p:nvGrpSpPr>
        <p:grpSpPr>
          <a:xfrm>
            <a:off x="1734339" y="3380280"/>
            <a:ext cx="366684" cy="365758"/>
            <a:chOff x="4649085" y="4928635"/>
            <a:chExt cx="432054" cy="432032"/>
          </a:xfrm>
        </p:grpSpPr>
        <p:sp>
          <p:nvSpPr>
            <p:cNvPr id="674" name="Google Shape;674;p51"/>
            <p:cNvSpPr/>
            <p:nvPr/>
          </p:nvSpPr>
          <p:spPr>
            <a:xfrm>
              <a:off x="4649085" y="4928635"/>
              <a:ext cx="432054" cy="432032"/>
            </a:xfrm>
            <a:custGeom>
              <a:rect b="b" l="l" r="r" t="t"/>
              <a:pathLst>
                <a:path extrusionOk="0" h="432032" w="432054">
                  <a:moveTo>
                    <a:pt x="427553" y="432032"/>
                  </a:moveTo>
                  <a:lnTo>
                    <a:pt x="4501" y="432032"/>
                  </a:lnTo>
                  <a:cubicBezTo>
                    <a:pt x="3307" y="432032"/>
                    <a:pt x="2162" y="431557"/>
                    <a:pt x="1318" y="430714"/>
                  </a:cubicBezTo>
                  <a:cubicBezTo>
                    <a:pt x="474" y="429870"/>
                    <a:pt x="0" y="428725"/>
                    <a:pt x="0" y="427531"/>
                  </a:cubicBezTo>
                  <a:lnTo>
                    <a:pt x="0" y="216005"/>
                  </a:lnTo>
                  <a:cubicBezTo>
                    <a:pt x="37" y="214811"/>
                    <a:pt x="482" y="213668"/>
                    <a:pt x="1260" y="212765"/>
                  </a:cubicBezTo>
                  <a:lnTo>
                    <a:pt x="212787" y="1238"/>
                  </a:lnTo>
                  <a:cubicBezTo>
                    <a:pt x="213678" y="441"/>
                    <a:pt x="214832" y="0"/>
                    <a:pt x="216027" y="0"/>
                  </a:cubicBezTo>
                  <a:cubicBezTo>
                    <a:pt x="217222" y="0"/>
                    <a:pt x="218376" y="441"/>
                    <a:pt x="219267" y="1238"/>
                  </a:cubicBezTo>
                  <a:lnTo>
                    <a:pt x="430794" y="212765"/>
                  </a:lnTo>
                  <a:cubicBezTo>
                    <a:pt x="431572" y="213668"/>
                    <a:pt x="432016" y="214811"/>
                    <a:pt x="432054" y="216005"/>
                  </a:cubicBezTo>
                  <a:lnTo>
                    <a:pt x="432054" y="427531"/>
                  </a:lnTo>
                  <a:cubicBezTo>
                    <a:pt x="432054" y="428725"/>
                    <a:pt x="431581" y="429870"/>
                    <a:pt x="430736" y="430714"/>
                  </a:cubicBezTo>
                  <a:cubicBezTo>
                    <a:pt x="429892" y="431557"/>
                    <a:pt x="428747" y="432032"/>
                    <a:pt x="427553" y="432032"/>
                  </a:cubicBezTo>
                  <a:close/>
                  <a:moveTo>
                    <a:pt x="54007" y="396028"/>
                  </a:moveTo>
                  <a:lnTo>
                    <a:pt x="378047" y="396028"/>
                  </a:lnTo>
                  <a:cubicBezTo>
                    <a:pt x="382821" y="396028"/>
                    <a:pt x="387401" y="394130"/>
                    <a:pt x="390777" y="390755"/>
                  </a:cubicBezTo>
                  <a:cubicBezTo>
                    <a:pt x="394152" y="387377"/>
                    <a:pt x="396050" y="382799"/>
                    <a:pt x="396050" y="378025"/>
                  </a:cubicBezTo>
                  <a:lnTo>
                    <a:pt x="396050" y="223386"/>
                  </a:lnTo>
                  <a:lnTo>
                    <a:pt x="228809" y="61365"/>
                  </a:lnTo>
                  <a:cubicBezTo>
                    <a:pt x="227134" y="59678"/>
                    <a:pt x="225143" y="58339"/>
                    <a:pt x="222951" y="57425"/>
                  </a:cubicBezTo>
                  <a:cubicBezTo>
                    <a:pt x="220756" y="56511"/>
                    <a:pt x="218403" y="56040"/>
                    <a:pt x="216027" y="56040"/>
                  </a:cubicBezTo>
                  <a:cubicBezTo>
                    <a:pt x="213651" y="56040"/>
                    <a:pt x="211298" y="56511"/>
                    <a:pt x="209103" y="57425"/>
                  </a:cubicBezTo>
                  <a:cubicBezTo>
                    <a:pt x="206911" y="58339"/>
                    <a:pt x="204920" y="59678"/>
                    <a:pt x="203245" y="61365"/>
                  </a:cubicBezTo>
                  <a:lnTo>
                    <a:pt x="36005" y="223386"/>
                  </a:lnTo>
                  <a:lnTo>
                    <a:pt x="36005" y="378025"/>
                  </a:lnTo>
                  <a:cubicBezTo>
                    <a:pt x="36005" y="382799"/>
                    <a:pt x="37901" y="387377"/>
                    <a:pt x="41277" y="390755"/>
                  </a:cubicBezTo>
                  <a:cubicBezTo>
                    <a:pt x="44653" y="394130"/>
                    <a:pt x="49232" y="396028"/>
                    <a:pt x="54007" y="3960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51"/>
            <p:cNvSpPr/>
            <p:nvPr/>
          </p:nvSpPr>
          <p:spPr>
            <a:xfrm>
              <a:off x="4721094" y="5162643"/>
              <a:ext cx="288036" cy="36004"/>
            </a:xfrm>
            <a:custGeom>
              <a:rect b="b" l="l" r="r" t="t"/>
              <a:pathLst>
                <a:path extrusionOk="0" h="36004" w="288036">
                  <a:moveTo>
                    <a:pt x="283535" y="0"/>
                  </a:moveTo>
                  <a:lnTo>
                    <a:pt x="4501" y="0"/>
                  </a:lnTo>
                  <a:cubicBezTo>
                    <a:pt x="2015" y="0"/>
                    <a:pt x="0" y="2014"/>
                    <a:pt x="0" y="4501"/>
                  </a:cubicBezTo>
                  <a:lnTo>
                    <a:pt x="0" y="31504"/>
                  </a:lnTo>
                  <a:cubicBezTo>
                    <a:pt x="0" y="33990"/>
                    <a:pt x="2015" y="36005"/>
                    <a:pt x="4501" y="36005"/>
                  </a:cubicBezTo>
                  <a:lnTo>
                    <a:pt x="283535" y="36005"/>
                  </a:lnTo>
                  <a:cubicBezTo>
                    <a:pt x="286022" y="36005"/>
                    <a:pt x="288036" y="33990"/>
                    <a:pt x="288036" y="31504"/>
                  </a:cubicBezTo>
                  <a:lnTo>
                    <a:pt x="288036" y="4501"/>
                  </a:lnTo>
                  <a:cubicBezTo>
                    <a:pt x="288036" y="2014"/>
                    <a:pt x="286022" y="0"/>
                    <a:pt x="283535" y="0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6" name="Google Shape;676;p51"/>
          <p:cNvGrpSpPr/>
          <p:nvPr/>
        </p:nvGrpSpPr>
        <p:grpSpPr>
          <a:xfrm>
            <a:off x="9643516" y="3425903"/>
            <a:ext cx="366665" cy="365743"/>
            <a:chOff x="13181313" y="3184975"/>
            <a:chExt cx="504145" cy="504264"/>
          </a:xfrm>
        </p:grpSpPr>
        <p:sp>
          <p:nvSpPr>
            <p:cNvPr id="677" name="Google Shape;677;p51"/>
            <p:cNvSpPr/>
            <p:nvPr/>
          </p:nvSpPr>
          <p:spPr>
            <a:xfrm>
              <a:off x="13182413" y="3184975"/>
              <a:ext cx="502999" cy="504262"/>
            </a:xfrm>
            <a:custGeom>
              <a:rect b="b" l="l" r="r" t="t"/>
              <a:pathLst>
                <a:path extrusionOk="0" h="504262" w="502999">
                  <a:moveTo>
                    <a:pt x="471315" y="270043"/>
                  </a:moveTo>
                  <a:lnTo>
                    <a:pt x="498319" y="270043"/>
                  </a:lnTo>
                  <a:cubicBezTo>
                    <a:pt x="499561" y="270043"/>
                    <a:pt x="500751" y="270536"/>
                    <a:pt x="501628" y="271415"/>
                  </a:cubicBezTo>
                  <a:cubicBezTo>
                    <a:pt x="502506" y="272291"/>
                    <a:pt x="502999" y="273481"/>
                    <a:pt x="502999" y="274724"/>
                  </a:cubicBezTo>
                  <a:cubicBezTo>
                    <a:pt x="497692" y="333721"/>
                    <a:pt x="471877" y="388991"/>
                    <a:pt x="430042" y="430926"/>
                  </a:cubicBezTo>
                  <a:cubicBezTo>
                    <a:pt x="388204" y="472862"/>
                    <a:pt x="332995" y="498807"/>
                    <a:pt x="274011" y="504252"/>
                  </a:cubicBezTo>
                  <a:cubicBezTo>
                    <a:pt x="271310" y="504432"/>
                    <a:pt x="268970" y="502272"/>
                    <a:pt x="268970" y="497411"/>
                  </a:cubicBezTo>
                  <a:lnTo>
                    <a:pt x="268970" y="472388"/>
                  </a:lnTo>
                  <a:cubicBezTo>
                    <a:pt x="268966" y="471303"/>
                    <a:pt x="269371" y="470255"/>
                    <a:pt x="270106" y="469454"/>
                  </a:cubicBezTo>
                  <a:cubicBezTo>
                    <a:pt x="270840" y="468653"/>
                    <a:pt x="271849" y="468158"/>
                    <a:pt x="272931" y="468068"/>
                  </a:cubicBezTo>
                  <a:cubicBezTo>
                    <a:pt x="322721" y="463175"/>
                    <a:pt x="369270" y="441153"/>
                    <a:pt x="404630" y="405760"/>
                  </a:cubicBezTo>
                  <a:cubicBezTo>
                    <a:pt x="439990" y="370366"/>
                    <a:pt x="461969" y="323798"/>
                    <a:pt x="466815" y="274003"/>
                  </a:cubicBezTo>
                  <a:cubicBezTo>
                    <a:pt x="466982" y="272922"/>
                    <a:pt x="467526" y="271931"/>
                    <a:pt x="468349" y="271208"/>
                  </a:cubicBezTo>
                  <a:cubicBezTo>
                    <a:pt x="469169" y="270484"/>
                    <a:pt x="470221" y="270072"/>
                    <a:pt x="471315" y="270043"/>
                  </a:cubicBezTo>
                  <a:close/>
                  <a:moveTo>
                    <a:pt x="113783" y="269683"/>
                  </a:moveTo>
                  <a:lnTo>
                    <a:pt x="141326" y="269683"/>
                  </a:lnTo>
                  <a:cubicBezTo>
                    <a:pt x="142348" y="269704"/>
                    <a:pt x="143332" y="270072"/>
                    <a:pt x="144119" y="270725"/>
                  </a:cubicBezTo>
                  <a:cubicBezTo>
                    <a:pt x="144904" y="271380"/>
                    <a:pt x="145442" y="272282"/>
                    <a:pt x="145647" y="273283"/>
                  </a:cubicBezTo>
                  <a:cubicBezTo>
                    <a:pt x="149849" y="294074"/>
                    <a:pt x="160078" y="313169"/>
                    <a:pt x="175061" y="328183"/>
                  </a:cubicBezTo>
                  <a:cubicBezTo>
                    <a:pt x="190044" y="343197"/>
                    <a:pt x="209116" y="353469"/>
                    <a:pt x="229898" y="357714"/>
                  </a:cubicBezTo>
                  <a:cubicBezTo>
                    <a:pt x="232958" y="358074"/>
                    <a:pt x="232958" y="360054"/>
                    <a:pt x="233498" y="364195"/>
                  </a:cubicBezTo>
                  <a:lnTo>
                    <a:pt x="233498" y="389578"/>
                  </a:lnTo>
                  <a:cubicBezTo>
                    <a:pt x="233505" y="390235"/>
                    <a:pt x="233370" y="390887"/>
                    <a:pt x="233100" y="391484"/>
                  </a:cubicBezTo>
                  <a:cubicBezTo>
                    <a:pt x="232832" y="392084"/>
                    <a:pt x="232434" y="392617"/>
                    <a:pt x="231936" y="393045"/>
                  </a:cubicBezTo>
                  <a:cubicBezTo>
                    <a:pt x="231439" y="393473"/>
                    <a:pt x="230854" y="393789"/>
                    <a:pt x="230222" y="393967"/>
                  </a:cubicBezTo>
                  <a:cubicBezTo>
                    <a:pt x="229588" y="394147"/>
                    <a:pt x="228926" y="394185"/>
                    <a:pt x="228278" y="394078"/>
                  </a:cubicBezTo>
                  <a:cubicBezTo>
                    <a:pt x="198471" y="389225"/>
                    <a:pt x="170946" y="375124"/>
                    <a:pt x="149591" y="353770"/>
                  </a:cubicBezTo>
                  <a:cubicBezTo>
                    <a:pt x="128237" y="332415"/>
                    <a:pt x="114136" y="304890"/>
                    <a:pt x="109282" y="275083"/>
                  </a:cubicBezTo>
                  <a:cubicBezTo>
                    <a:pt x="109147" y="274423"/>
                    <a:pt x="109162" y="273739"/>
                    <a:pt x="109327" y="273085"/>
                  </a:cubicBezTo>
                  <a:cubicBezTo>
                    <a:pt x="109492" y="272430"/>
                    <a:pt x="109802" y="271820"/>
                    <a:pt x="110234" y="271301"/>
                  </a:cubicBezTo>
                  <a:cubicBezTo>
                    <a:pt x="110666" y="270783"/>
                    <a:pt x="111210" y="270369"/>
                    <a:pt x="111824" y="270088"/>
                  </a:cubicBezTo>
                  <a:cubicBezTo>
                    <a:pt x="112438" y="269809"/>
                    <a:pt x="113108" y="269670"/>
                    <a:pt x="113783" y="269683"/>
                  </a:cubicBezTo>
                  <a:close/>
                  <a:moveTo>
                    <a:pt x="251508" y="215496"/>
                  </a:moveTo>
                  <a:cubicBezTo>
                    <a:pt x="271492" y="215496"/>
                    <a:pt x="287692" y="231696"/>
                    <a:pt x="287692" y="251681"/>
                  </a:cubicBezTo>
                  <a:cubicBezTo>
                    <a:pt x="287692" y="271665"/>
                    <a:pt x="271492" y="287865"/>
                    <a:pt x="251508" y="287865"/>
                  </a:cubicBezTo>
                  <a:cubicBezTo>
                    <a:pt x="231523" y="287865"/>
                    <a:pt x="215323" y="271665"/>
                    <a:pt x="215323" y="251681"/>
                  </a:cubicBezTo>
                  <a:cubicBezTo>
                    <a:pt x="215323" y="231696"/>
                    <a:pt x="231523" y="215496"/>
                    <a:pt x="251508" y="215496"/>
                  </a:cubicBezTo>
                  <a:close/>
                  <a:moveTo>
                    <a:pt x="274190" y="109105"/>
                  </a:moveTo>
                  <a:cubicBezTo>
                    <a:pt x="304014" y="114163"/>
                    <a:pt x="331538" y="128337"/>
                    <a:pt x="352977" y="149678"/>
                  </a:cubicBezTo>
                  <a:cubicBezTo>
                    <a:pt x="374414" y="171020"/>
                    <a:pt x="388713" y="198479"/>
                    <a:pt x="393905" y="228280"/>
                  </a:cubicBezTo>
                  <a:cubicBezTo>
                    <a:pt x="394008" y="228937"/>
                    <a:pt x="393970" y="229608"/>
                    <a:pt x="393792" y="230249"/>
                  </a:cubicBezTo>
                  <a:cubicBezTo>
                    <a:pt x="393615" y="230892"/>
                    <a:pt x="393302" y="231488"/>
                    <a:pt x="392877" y="231997"/>
                  </a:cubicBezTo>
                  <a:cubicBezTo>
                    <a:pt x="392450" y="232508"/>
                    <a:pt x="391921" y="232924"/>
                    <a:pt x="391322" y="233214"/>
                  </a:cubicBezTo>
                  <a:cubicBezTo>
                    <a:pt x="390724" y="233504"/>
                    <a:pt x="390071" y="233662"/>
                    <a:pt x="389404" y="233680"/>
                  </a:cubicBezTo>
                  <a:lnTo>
                    <a:pt x="362041" y="233680"/>
                  </a:lnTo>
                  <a:cubicBezTo>
                    <a:pt x="361020" y="233661"/>
                    <a:pt x="360036" y="233293"/>
                    <a:pt x="359249" y="232638"/>
                  </a:cubicBezTo>
                  <a:cubicBezTo>
                    <a:pt x="358464" y="231985"/>
                    <a:pt x="357926" y="231081"/>
                    <a:pt x="357721" y="230080"/>
                  </a:cubicBezTo>
                  <a:cubicBezTo>
                    <a:pt x="353521" y="209104"/>
                    <a:pt x="343186" y="189847"/>
                    <a:pt x="328026" y="174750"/>
                  </a:cubicBezTo>
                  <a:cubicBezTo>
                    <a:pt x="312866" y="159655"/>
                    <a:pt x="293564" y="149401"/>
                    <a:pt x="272570" y="145289"/>
                  </a:cubicBezTo>
                  <a:cubicBezTo>
                    <a:pt x="271553" y="145118"/>
                    <a:pt x="270631" y="144587"/>
                    <a:pt x="269970" y="143795"/>
                  </a:cubicBezTo>
                  <a:cubicBezTo>
                    <a:pt x="269310" y="143003"/>
                    <a:pt x="268955" y="142000"/>
                    <a:pt x="268969" y="140969"/>
                  </a:cubicBezTo>
                  <a:lnTo>
                    <a:pt x="268969" y="113606"/>
                  </a:lnTo>
                  <a:cubicBezTo>
                    <a:pt x="268962" y="112949"/>
                    <a:pt x="269097" y="112298"/>
                    <a:pt x="269367" y="111699"/>
                  </a:cubicBezTo>
                  <a:cubicBezTo>
                    <a:pt x="269636" y="111100"/>
                    <a:pt x="270033" y="110568"/>
                    <a:pt x="270532" y="110139"/>
                  </a:cubicBezTo>
                  <a:cubicBezTo>
                    <a:pt x="271029" y="109710"/>
                    <a:pt x="271614" y="109395"/>
                    <a:pt x="272246" y="109216"/>
                  </a:cubicBezTo>
                  <a:cubicBezTo>
                    <a:pt x="272878" y="109038"/>
                    <a:pt x="273542" y="109000"/>
                    <a:pt x="274190" y="109105"/>
                  </a:cubicBezTo>
                  <a:close/>
                  <a:moveTo>
                    <a:pt x="227923" y="10"/>
                  </a:moveTo>
                  <a:cubicBezTo>
                    <a:pt x="230624" y="-170"/>
                    <a:pt x="232964" y="1991"/>
                    <a:pt x="232964" y="6851"/>
                  </a:cubicBezTo>
                  <a:lnTo>
                    <a:pt x="232964" y="31874"/>
                  </a:lnTo>
                  <a:cubicBezTo>
                    <a:pt x="232886" y="32832"/>
                    <a:pt x="232517" y="33743"/>
                    <a:pt x="231905" y="34484"/>
                  </a:cubicBezTo>
                  <a:cubicBezTo>
                    <a:pt x="231293" y="35225"/>
                    <a:pt x="230469" y="35759"/>
                    <a:pt x="229543" y="36015"/>
                  </a:cubicBezTo>
                  <a:cubicBezTo>
                    <a:pt x="179933" y="41005"/>
                    <a:pt x="133576" y="63001"/>
                    <a:pt x="98336" y="98274"/>
                  </a:cubicBezTo>
                  <a:cubicBezTo>
                    <a:pt x="63096" y="133547"/>
                    <a:pt x="41142" y="179925"/>
                    <a:pt x="36198" y="229539"/>
                  </a:cubicBezTo>
                  <a:cubicBezTo>
                    <a:pt x="36111" y="230639"/>
                    <a:pt x="35622" y="231669"/>
                    <a:pt x="34826" y="232432"/>
                  </a:cubicBezTo>
                  <a:cubicBezTo>
                    <a:pt x="34029" y="233196"/>
                    <a:pt x="32980" y="233638"/>
                    <a:pt x="31878" y="233680"/>
                  </a:cubicBezTo>
                  <a:lnTo>
                    <a:pt x="4694" y="233680"/>
                  </a:lnTo>
                  <a:cubicBezTo>
                    <a:pt x="4048" y="233682"/>
                    <a:pt x="3409" y="233550"/>
                    <a:pt x="2816" y="233293"/>
                  </a:cubicBezTo>
                  <a:cubicBezTo>
                    <a:pt x="2223" y="233035"/>
                    <a:pt x="1690" y="232657"/>
                    <a:pt x="1251" y="232184"/>
                  </a:cubicBezTo>
                  <a:cubicBezTo>
                    <a:pt x="811" y="231710"/>
                    <a:pt x="474" y="231150"/>
                    <a:pt x="261" y="230540"/>
                  </a:cubicBezTo>
                  <a:cubicBezTo>
                    <a:pt x="48" y="229930"/>
                    <a:pt x="-36" y="229284"/>
                    <a:pt x="14" y="228639"/>
                  </a:cubicBezTo>
                  <a:cubicBezTo>
                    <a:pt x="5412" y="169946"/>
                    <a:pt x="31139" y="114980"/>
                    <a:pt x="72751" y="73237"/>
                  </a:cubicBezTo>
                  <a:cubicBezTo>
                    <a:pt x="114363" y="31494"/>
                    <a:pt x="169247" y="5594"/>
                    <a:pt x="22792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51"/>
            <p:cNvSpPr/>
            <p:nvPr/>
          </p:nvSpPr>
          <p:spPr>
            <a:xfrm>
              <a:off x="13181313" y="3184985"/>
              <a:ext cx="504145" cy="504254"/>
            </a:xfrm>
            <a:custGeom>
              <a:rect b="b" l="l" r="r" t="t"/>
              <a:pathLst>
                <a:path extrusionOk="0" h="504254" w="504145">
                  <a:moveTo>
                    <a:pt x="4712" y="270034"/>
                  </a:moveTo>
                  <a:lnTo>
                    <a:pt x="31715" y="270034"/>
                  </a:lnTo>
                  <a:cubicBezTo>
                    <a:pt x="32831" y="270034"/>
                    <a:pt x="33903" y="270464"/>
                    <a:pt x="34708" y="271235"/>
                  </a:cubicBezTo>
                  <a:cubicBezTo>
                    <a:pt x="35514" y="272007"/>
                    <a:pt x="35989" y="273060"/>
                    <a:pt x="36036" y="274175"/>
                  </a:cubicBezTo>
                  <a:cubicBezTo>
                    <a:pt x="41094" y="323902"/>
                    <a:pt x="63169" y="370359"/>
                    <a:pt x="98530" y="405686"/>
                  </a:cubicBezTo>
                  <a:cubicBezTo>
                    <a:pt x="133891" y="441014"/>
                    <a:pt x="180367" y="463047"/>
                    <a:pt x="230100" y="468059"/>
                  </a:cubicBezTo>
                  <a:cubicBezTo>
                    <a:pt x="231154" y="468221"/>
                    <a:pt x="232120" y="468738"/>
                    <a:pt x="232840" y="469522"/>
                  </a:cubicBezTo>
                  <a:cubicBezTo>
                    <a:pt x="233560" y="470307"/>
                    <a:pt x="233991" y="471315"/>
                    <a:pt x="234061" y="472379"/>
                  </a:cubicBezTo>
                  <a:lnTo>
                    <a:pt x="234061" y="497402"/>
                  </a:lnTo>
                  <a:cubicBezTo>
                    <a:pt x="234061" y="502443"/>
                    <a:pt x="231721" y="504423"/>
                    <a:pt x="229020" y="504243"/>
                  </a:cubicBezTo>
                  <a:cubicBezTo>
                    <a:pt x="170108" y="498852"/>
                    <a:pt x="114944" y="472993"/>
                    <a:pt x="73112" y="431161"/>
                  </a:cubicBezTo>
                  <a:cubicBezTo>
                    <a:pt x="31281" y="389331"/>
                    <a:pt x="5423" y="334167"/>
                    <a:pt x="31" y="275255"/>
                  </a:cubicBezTo>
                  <a:cubicBezTo>
                    <a:pt x="-45" y="274596"/>
                    <a:pt x="19" y="273930"/>
                    <a:pt x="220" y="273298"/>
                  </a:cubicBezTo>
                  <a:cubicBezTo>
                    <a:pt x="420" y="272666"/>
                    <a:pt x="753" y="272085"/>
                    <a:pt x="1196" y="271589"/>
                  </a:cubicBezTo>
                  <a:cubicBezTo>
                    <a:pt x="1638" y="271096"/>
                    <a:pt x="2180" y="270702"/>
                    <a:pt x="2787" y="270434"/>
                  </a:cubicBezTo>
                  <a:cubicBezTo>
                    <a:pt x="3393" y="270165"/>
                    <a:pt x="4049" y="270030"/>
                    <a:pt x="4712" y="270034"/>
                  </a:cubicBezTo>
                  <a:close/>
                  <a:moveTo>
                    <a:pt x="362954" y="269674"/>
                  </a:moveTo>
                  <a:lnTo>
                    <a:pt x="391397" y="269674"/>
                  </a:lnTo>
                  <a:cubicBezTo>
                    <a:pt x="392060" y="269669"/>
                    <a:pt x="392717" y="269806"/>
                    <a:pt x="393323" y="270074"/>
                  </a:cubicBezTo>
                  <a:cubicBezTo>
                    <a:pt x="393928" y="270342"/>
                    <a:pt x="394472" y="270736"/>
                    <a:pt x="394913" y="271230"/>
                  </a:cubicBezTo>
                  <a:cubicBezTo>
                    <a:pt x="395356" y="271723"/>
                    <a:pt x="395689" y="272306"/>
                    <a:pt x="395889" y="272938"/>
                  </a:cubicBezTo>
                  <a:cubicBezTo>
                    <a:pt x="396090" y="273568"/>
                    <a:pt x="396155" y="274236"/>
                    <a:pt x="396078" y="274895"/>
                  </a:cubicBezTo>
                  <a:cubicBezTo>
                    <a:pt x="391195" y="304887"/>
                    <a:pt x="376950" y="332565"/>
                    <a:pt x="355384" y="353971"/>
                  </a:cubicBezTo>
                  <a:cubicBezTo>
                    <a:pt x="333817" y="375376"/>
                    <a:pt x="306030" y="389413"/>
                    <a:pt x="276003" y="394070"/>
                  </a:cubicBezTo>
                  <a:cubicBezTo>
                    <a:pt x="273302" y="394610"/>
                    <a:pt x="270782" y="392449"/>
                    <a:pt x="270782" y="387409"/>
                  </a:cubicBezTo>
                  <a:lnTo>
                    <a:pt x="270782" y="362026"/>
                  </a:lnTo>
                  <a:cubicBezTo>
                    <a:pt x="270760" y="361019"/>
                    <a:pt x="271090" y="360038"/>
                    <a:pt x="271715" y="359250"/>
                  </a:cubicBezTo>
                  <a:cubicBezTo>
                    <a:pt x="272339" y="358461"/>
                    <a:pt x="273218" y="357914"/>
                    <a:pt x="274202" y="357705"/>
                  </a:cubicBezTo>
                  <a:cubicBezTo>
                    <a:pt x="295017" y="353491"/>
                    <a:pt x="314128" y="343233"/>
                    <a:pt x="329145" y="328217"/>
                  </a:cubicBezTo>
                  <a:cubicBezTo>
                    <a:pt x="344161" y="313200"/>
                    <a:pt x="354419" y="294089"/>
                    <a:pt x="358633" y="273275"/>
                  </a:cubicBezTo>
                  <a:cubicBezTo>
                    <a:pt x="358838" y="272274"/>
                    <a:pt x="359376" y="271370"/>
                    <a:pt x="360161" y="270717"/>
                  </a:cubicBezTo>
                  <a:cubicBezTo>
                    <a:pt x="360946" y="270061"/>
                    <a:pt x="361931" y="269694"/>
                    <a:pt x="362954" y="269674"/>
                  </a:cubicBezTo>
                  <a:close/>
                  <a:moveTo>
                    <a:pt x="228662" y="109097"/>
                  </a:moveTo>
                  <a:cubicBezTo>
                    <a:pt x="231542" y="108017"/>
                    <a:pt x="234063" y="110897"/>
                    <a:pt x="234063" y="115938"/>
                  </a:cubicBezTo>
                  <a:lnTo>
                    <a:pt x="234063" y="141501"/>
                  </a:lnTo>
                  <a:cubicBezTo>
                    <a:pt x="234043" y="142476"/>
                    <a:pt x="233696" y="143415"/>
                    <a:pt x="233074" y="144168"/>
                  </a:cubicBezTo>
                  <a:cubicBezTo>
                    <a:pt x="232453" y="144919"/>
                    <a:pt x="231596" y="145439"/>
                    <a:pt x="230642" y="145640"/>
                  </a:cubicBezTo>
                  <a:cubicBezTo>
                    <a:pt x="209927" y="149950"/>
                    <a:pt x="190933" y="160249"/>
                    <a:pt x="176018" y="175260"/>
                  </a:cubicBezTo>
                  <a:cubicBezTo>
                    <a:pt x="161105" y="190270"/>
                    <a:pt x="150928" y="209329"/>
                    <a:pt x="146752" y="230071"/>
                  </a:cubicBezTo>
                  <a:cubicBezTo>
                    <a:pt x="146512" y="231039"/>
                    <a:pt x="145958" y="231902"/>
                    <a:pt x="145177" y="232521"/>
                  </a:cubicBezTo>
                  <a:cubicBezTo>
                    <a:pt x="144394" y="233140"/>
                    <a:pt x="143429" y="233481"/>
                    <a:pt x="142431" y="233491"/>
                  </a:cubicBezTo>
                  <a:lnTo>
                    <a:pt x="114888" y="233491"/>
                  </a:lnTo>
                  <a:cubicBezTo>
                    <a:pt x="114225" y="233497"/>
                    <a:pt x="113569" y="233360"/>
                    <a:pt x="112963" y="233092"/>
                  </a:cubicBezTo>
                  <a:cubicBezTo>
                    <a:pt x="112356" y="232823"/>
                    <a:pt x="111814" y="232429"/>
                    <a:pt x="111372" y="231936"/>
                  </a:cubicBezTo>
                  <a:cubicBezTo>
                    <a:pt x="110929" y="231443"/>
                    <a:pt x="110596" y="230861"/>
                    <a:pt x="110396" y="230229"/>
                  </a:cubicBezTo>
                  <a:cubicBezTo>
                    <a:pt x="110195" y="229597"/>
                    <a:pt x="110131" y="228930"/>
                    <a:pt x="110207" y="228271"/>
                  </a:cubicBezTo>
                  <a:cubicBezTo>
                    <a:pt x="115148" y="198572"/>
                    <a:pt x="129204" y="171146"/>
                    <a:pt x="150428" y="149792"/>
                  </a:cubicBezTo>
                  <a:cubicBezTo>
                    <a:pt x="171653" y="128439"/>
                    <a:pt x="198994" y="114217"/>
                    <a:pt x="228662" y="109097"/>
                  </a:cubicBezTo>
                  <a:close/>
                  <a:moveTo>
                    <a:pt x="275642" y="3"/>
                  </a:moveTo>
                  <a:cubicBezTo>
                    <a:pt x="334477" y="5298"/>
                    <a:pt x="389583" y="31090"/>
                    <a:pt x="431338" y="72878"/>
                  </a:cubicBezTo>
                  <a:cubicBezTo>
                    <a:pt x="473092" y="114666"/>
                    <a:pt x="498843" y="169792"/>
                    <a:pt x="504090" y="228632"/>
                  </a:cubicBezTo>
                  <a:cubicBezTo>
                    <a:pt x="504195" y="229304"/>
                    <a:pt x="504152" y="229991"/>
                    <a:pt x="503962" y="230645"/>
                  </a:cubicBezTo>
                  <a:cubicBezTo>
                    <a:pt x="503775" y="231298"/>
                    <a:pt x="503448" y="231903"/>
                    <a:pt x="503001" y="232418"/>
                  </a:cubicBezTo>
                  <a:cubicBezTo>
                    <a:pt x="502557" y="232931"/>
                    <a:pt x="502004" y="233343"/>
                    <a:pt x="501383" y="233622"/>
                  </a:cubicBezTo>
                  <a:cubicBezTo>
                    <a:pt x="500763" y="233901"/>
                    <a:pt x="500088" y="234040"/>
                    <a:pt x="499410" y="234033"/>
                  </a:cubicBezTo>
                  <a:lnTo>
                    <a:pt x="472406" y="234033"/>
                  </a:lnTo>
                  <a:cubicBezTo>
                    <a:pt x="471816" y="234060"/>
                    <a:pt x="471225" y="233963"/>
                    <a:pt x="470676" y="233743"/>
                  </a:cubicBezTo>
                  <a:cubicBezTo>
                    <a:pt x="470127" y="233525"/>
                    <a:pt x="469632" y="233190"/>
                    <a:pt x="469222" y="232764"/>
                  </a:cubicBezTo>
                  <a:cubicBezTo>
                    <a:pt x="468813" y="232339"/>
                    <a:pt x="468500" y="231829"/>
                    <a:pt x="468304" y="231271"/>
                  </a:cubicBezTo>
                  <a:cubicBezTo>
                    <a:pt x="468107" y="230713"/>
                    <a:pt x="468034" y="230121"/>
                    <a:pt x="468086" y="229532"/>
                  </a:cubicBezTo>
                  <a:cubicBezTo>
                    <a:pt x="462939" y="180012"/>
                    <a:pt x="440915" y="133768"/>
                    <a:pt x="405710" y="98563"/>
                  </a:cubicBezTo>
                  <a:cubicBezTo>
                    <a:pt x="370505" y="63358"/>
                    <a:pt x="324262" y="41334"/>
                    <a:pt x="274742" y="36188"/>
                  </a:cubicBezTo>
                  <a:cubicBezTo>
                    <a:pt x="273644" y="36055"/>
                    <a:pt x="272632" y="35523"/>
                    <a:pt x="271903" y="34693"/>
                  </a:cubicBezTo>
                  <a:cubicBezTo>
                    <a:pt x="271172" y="33863"/>
                    <a:pt x="270772" y="32793"/>
                    <a:pt x="270781" y="31687"/>
                  </a:cubicBezTo>
                  <a:lnTo>
                    <a:pt x="270781" y="4684"/>
                  </a:lnTo>
                  <a:cubicBezTo>
                    <a:pt x="270779" y="4054"/>
                    <a:pt x="270907" y="3430"/>
                    <a:pt x="271154" y="2850"/>
                  </a:cubicBezTo>
                  <a:cubicBezTo>
                    <a:pt x="271399" y="2270"/>
                    <a:pt x="271760" y="1746"/>
                    <a:pt x="272214" y="1309"/>
                  </a:cubicBezTo>
                  <a:cubicBezTo>
                    <a:pt x="272668" y="872"/>
                    <a:pt x="273206" y="531"/>
                    <a:pt x="273795" y="307"/>
                  </a:cubicBezTo>
                  <a:cubicBezTo>
                    <a:pt x="274383" y="82"/>
                    <a:pt x="275012" y="-21"/>
                    <a:pt x="275642" y="3"/>
                  </a:cubicBezTo>
                  <a:close/>
                </a:path>
              </a:pathLst>
            </a:custGeom>
            <a:solidFill>
              <a:srgbClr val="32DB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79" name="Google Shape;6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2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¡Muchas Gracias!</a:t>
            </a:r>
            <a:endParaRPr/>
          </a:p>
        </p:txBody>
      </p:sp>
      <p:sp>
        <p:nvSpPr>
          <p:cNvPr id="685" name="Google Shape;685;p52"/>
          <p:cNvSpPr txBox="1"/>
          <p:nvPr>
            <p:ph idx="4294967295" type="subTitle"/>
          </p:nvPr>
        </p:nvSpPr>
        <p:spPr>
          <a:xfrm>
            <a:off x="7315225" y="7278366"/>
            <a:ext cx="6286800" cy="9450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400"/>
              </a:spcAft>
              <a:buNone/>
            </a:pPr>
            <a:r>
              <a:rPr lang="en"/>
              <a:t>Preguntas &amp; Respuestas</a:t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1150"/>
            <a:ext cx="1144700" cy="8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